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4"/>
  </p:notesMasterIdLst>
  <p:sldIdLst>
    <p:sldId id="256"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Lst>
  <p:sldSz cx="9144000" cy="5143500" type="screen16x9"/>
  <p:notesSz cx="6858000" cy="9144000"/>
  <p:embeddedFontLst>
    <p:embeddedFont>
      <p:font typeface="Alata" panose="020B0604020202020204" charset="0"/>
      <p:regular r:id="rId55"/>
    </p:embeddedFont>
    <p:embeddedFont>
      <p:font typeface="Amatic SC" panose="00000500000000000000" pitchFamily="2" charset="-79"/>
      <p:regular r:id="rId56"/>
      <p:bold r:id="rId57"/>
    </p:embeddedFont>
    <p:embeddedFont>
      <p:font typeface="Calibri" panose="020F0502020204030204" pitchFamily="34" charset="0"/>
      <p:regular r:id="rId58"/>
      <p:bold r:id="rId59"/>
      <p:italic r:id="rId60"/>
      <p:boldItalic r:id="rId61"/>
    </p:embeddedFont>
    <p:embeddedFont>
      <p:font typeface="Lexend Deca" panose="020B0604020202020204" charset="0"/>
      <p:regular r:id="rId62"/>
      <p:bold r:id="rId63"/>
    </p:embeddedFont>
    <p:embeddedFont>
      <p:font typeface="Lexend Deca Light" panose="020B0604020202020204" charset="0"/>
      <p:regular r:id="rId64"/>
      <p:bold r:id="rId65"/>
    </p:embeddedFont>
    <p:embeddedFont>
      <p:font typeface="Proxima Nova" panose="020B0604020202020204" charset="0"/>
      <p:regular r:id="rId66"/>
      <p:bold r:id="rId67"/>
      <p:italic r:id="rId68"/>
      <p:boldItalic r:id="rId69"/>
    </p:embeddedFont>
    <p:embeddedFont>
      <p:font typeface="Proxima Nova Semibold" panose="020B0604020202020204" charset="0"/>
      <p:regular r:id="rId70"/>
      <p:bold r:id="rId71"/>
      <p:boldItalic r:id="rId72"/>
    </p:embeddedFont>
    <p:embeddedFont>
      <p:font typeface="Roboto Condensed Light" panose="02000000000000000000" pitchFamily="2" charset="0"/>
      <p:regular r:id="rId73"/>
      <p:italic r:id="rId74"/>
    </p:embeddedFont>
    <p:embeddedFont>
      <p:font typeface="Roboto Medium" panose="02000000000000000000"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04C714-1E41-4A05-ACAD-46A5A66369E7}">
  <a:tblStyle styleId="{D204C714-1E41-4A05-ACAD-46A5A66369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7.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52852c1e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152852c1e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3c6d09ff4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13c6d09ff4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13c6d09ff4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13c6d09ff4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3c6d09ff4_0_18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3c6d09ff4_0_18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13c6d09ff4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13c6d09ff4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13c6d09ff4_0_18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13c6d09ff4_0_18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58094f5fe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158094f5fe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13c6d09ff4_0_18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13c6d09ff4_0_18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3c6d09ff4_0_18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3c6d09ff4_0_18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13c6d09ff4_0_18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13c6d09ff4_0_18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158094f5f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158094f5f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58094f5f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58094f5f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13c6d09ff4_0_18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13c6d09ff4_0_18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13c6d09ff4_0_19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13c6d09ff4_0_19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3c6d09ff4_0_19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3c6d09ff4_0_1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113c6d09ff4_0_19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113c6d09ff4_0_19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13c6d09ff4_0_19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13c6d09ff4_0_19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1158094f5f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1158094f5f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158094f5f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1158094f5f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1158094f5f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1158094f5f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158094f5fe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1158094f5fe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158094f5fe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158094f5fe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55a1f363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155a1f363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58094f81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58094f81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152852c1eb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152852c1eb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1158094f8f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1158094f8f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158094f8f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158094f8f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113c6d09ff4_0_9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113c6d09ff4_0_9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113c6d09ff4_0_9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113c6d09ff4_0_9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113c6d09ff4_0_9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113c6d09ff4_0_9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13c6d09ff4_0_9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13c6d09ff4_0_9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113c6d09ff4_0_9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113c6d09ff4_0_9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113c6d09ff4_0_98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113c6d09ff4_0_9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52852c1e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152852c1e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9"/>
        <p:cNvGrpSpPr/>
        <p:nvPr/>
      </p:nvGrpSpPr>
      <p:grpSpPr>
        <a:xfrm>
          <a:off x="0" y="0"/>
          <a:ext cx="0" cy="0"/>
          <a:chOff x="0" y="0"/>
          <a:chExt cx="0" cy="0"/>
        </a:xfrm>
      </p:grpSpPr>
      <p:sp>
        <p:nvSpPr>
          <p:cNvPr id="4180" name="Google Shape;4180;g113c6d09ff4_0_120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1" name="Google Shape;4181;g113c6d09ff4_0_12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8"/>
        <p:cNvGrpSpPr/>
        <p:nvPr/>
      </p:nvGrpSpPr>
      <p:grpSpPr>
        <a:xfrm>
          <a:off x="0" y="0"/>
          <a:ext cx="0" cy="0"/>
          <a:chOff x="0" y="0"/>
          <a:chExt cx="0" cy="0"/>
        </a:xfrm>
      </p:grpSpPr>
      <p:sp>
        <p:nvSpPr>
          <p:cNvPr id="4599" name="Google Shape;4599;g113c6d09ff4_0_12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0" name="Google Shape;4600;g113c6d09ff4_0_12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8"/>
        <p:cNvGrpSpPr/>
        <p:nvPr/>
      </p:nvGrpSpPr>
      <p:grpSpPr>
        <a:xfrm>
          <a:off x="0" y="0"/>
          <a:ext cx="0" cy="0"/>
          <a:chOff x="0" y="0"/>
          <a:chExt cx="0" cy="0"/>
        </a:xfrm>
      </p:grpSpPr>
      <p:sp>
        <p:nvSpPr>
          <p:cNvPr id="4769" name="Google Shape;4769;g113c6d09ff4_0_12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0" name="Google Shape;4770;g113c6d09ff4_0_12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3"/>
        <p:cNvGrpSpPr/>
        <p:nvPr/>
      </p:nvGrpSpPr>
      <p:grpSpPr>
        <a:xfrm>
          <a:off x="0" y="0"/>
          <a:ext cx="0" cy="0"/>
          <a:chOff x="0" y="0"/>
          <a:chExt cx="0" cy="0"/>
        </a:xfrm>
      </p:grpSpPr>
      <p:sp>
        <p:nvSpPr>
          <p:cNvPr id="5174" name="Google Shape;5174;g113c6d09ff4_0_13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5" name="Google Shape;5175;g113c6d09ff4_0_13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3"/>
        <p:cNvGrpSpPr/>
        <p:nvPr/>
      </p:nvGrpSpPr>
      <p:grpSpPr>
        <a:xfrm>
          <a:off x="0" y="0"/>
          <a:ext cx="0" cy="0"/>
          <a:chOff x="0" y="0"/>
          <a:chExt cx="0" cy="0"/>
        </a:xfrm>
      </p:grpSpPr>
      <p:sp>
        <p:nvSpPr>
          <p:cNvPr id="5554" name="Google Shape;5554;g113c6d09ff4_0_13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5" name="Google Shape;5555;g113c6d09ff4_0_13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7"/>
        <p:cNvGrpSpPr/>
        <p:nvPr/>
      </p:nvGrpSpPr>
      <p:grpSpPr>
        <a:xfrm>
          <a:off x="0" y="0"/>
          <a:ext cx="0" cy="0"/>
          <a:chOff x="0" y="0"/>
          <a:chExt cx="0" cy="0"/>
        </a:xfrm>
      </p:grpSpPr>
      <p:sp>
        <p:nvSpPr>
          <p:cNvPr id="5968" name="Google Shape;5968;g113c6d09ff4_0_138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9" name="Google Shape;5969;g113c6d09ff4_0_13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8"/>
        <p:cNvGrpSpPr/>
        <p:nvPr/>
      </p:nvGrpSpPr>
      <p:grpSpPr>
        <a:xfrm>
          <a:off x="0" y="0"/>
          <a:ext cx="0" cy="0"/>
          <a:chOff x="0" y="0"/>
          <a:chExt cx="0" cy="0"/>
        </a:xfrm>
      </p:grpSpPr>
      <p:sp>
        <p:nvSpPr>
          <p:cNvPr id="6329" name="Google Shape;6329;g113c6d09ff4_0_14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0" name="Google Shape;6330;g113c6d09ff4_0_14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8"/>
        <p:cNvGrpSpPr/>
        <p:nvPr/>
      </p:nvGrpSpPr>
      <p:grpSpPr>
        <a:xfrm>
          <a:off x="0" y="0"/>
          <a:ext cx="0" cy="0"/>
          <a:chOff x="0" y="0"/>
          <a:chExt cx="0" cy="0"/>
        </a:xfrm>
      </p:grpSpPr>
      <p:sp>
        <p:nvSpPr>
          <p:cNvPr id="6839" name="Google Shape;6839;g113c6d09ff4_0_14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0" name="Google Shape;6840;g113c6d09ff4_0_14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8"/>
        <p:cNvGrpSpPr/>
        <p:nvPr/>
      </p:nvGrpSpPr>
      <p:grpSpPr>
        <a:xfrm>
          <a:off x="0" y="0"/>
          <a:ext cx="0" cy="0"/>
          <a:chOff x="0" y="0"/>
          <a:chExt cx="0" cy="0"/>
        </a:xfrm>
      </p:grpSpPr>
      <p:sp>
        <p:nvSpPr>
          <p:cNvPr id="7459" name="Google Shape;7459;g113c6d09ff4_0_15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0" name="Google Shape;7460;g113c6d09ff4_0_15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2"/>
        <p:cNvGrpSpPr/>
        <p:nvPr/>
      </p:nvGrpSpPr>
      <p:grpSpPr>
        <a:xfrm>
          <a:off x="0" y="0"/>
          <a:ext cx="0" cy="0"/>
          <a:chOff x="0" y="0"/>
          <a:chExt cx="0" cy="0"/>
        </a:xfrm>
      </p:grpSpPr>
      <p:sp>
        <p:nvSpPr>
          <p:cNvPr id="8053" name="Google Shape;8053;g113c6d09ff4_0_159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4" name="Google Shape;8054;g113c6d09ff4_0_1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152852c1eb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152852c1eb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3"/>
        <p:cNvGrpSpPr/>
        <p:nvPr/>
      </p:nvGrpSpPr>
      <p:grpSpPr>
        <a:xfrm>
          <a:off x="0" y="0"/>
          <a:ext cx="0" cy="0"/>
          <a:chOff x="0" y="0"/>
          <a:chExt cx="0" cy="0"/>
        </a:xfrm>
      </p:grpSpPr>
      <p:sp>
        <p:nvSpPr>
          <p:cNvPr id="8374" name="Google Shape;8374;g113c6d09ff4_0_16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5" name="Google Shape;8375;g113c6d09ff4_0_16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1"/>
        <p:cNvGrpSpPr/>
        <p:nvPr/>
      </p:nvGrpSpPr>
      <p:grpSpPr>
        <a:xfrm>
          <a:off x="0" y="0"/>
          <a:ext cx="0" cy="0"/>
          <a:chOff x="0" y="0"/>
          <a:chExt cx="0" cy="0"/>
        </a:xfrm>
      </p:grpSpPr>
      <p:sp>
        <p:nvSpPr>
          <p:cNvPr id="8682" name="Google Shape;8682;g113c6d09ff4_0_18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3" name="Google Shape;8683;g113c6d09ff4_0_18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3c6d09ff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13c6d09ff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13c6d09ff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13c6d09ff4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3c6d09ff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13c6d09ff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13c6d09ff4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13c6d09ff4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8550" y="1070250"/>
            <a:ext cx="6006900" cy="1997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69200" y="3431200"/>
            <a:ext cx="5205600" cy="416700"/>
          </a:xfrm>
          <a:prstGeom prst="rect">
            <a:avLst/>
          </a:prstGeom>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2168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56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5" name="Google Shape;15;p2"/>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16" name="Google Shape;16;p2"/>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17;p2"/>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8" name="Google Shape;18;p2"/>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9" name="Google Shape;19;p2"/>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68"/>
        <p:cNvGrpSpPr/>
        <p:nvPr/>
      </p:nvGrpSpPr>
      <p:grpSpPr>
        <a:xfrm>
          <a:off x="0" y="0"/>
          <a:ext cx="0" cy="0"/>
          <a:chOff x="0" y="0"/>
          <a:chExt cx="0" cy="0"/>
        </a:xfrm>
      </p:grpSpPr>
      <p:sp>
        <p:nvSpPr>
          <p:cNvPr id="169" name="Google Shape;169;p14"/>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8341575"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7935825"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txBox="1">
            <a:spLocks noGrp="1"/>
          </p:cNvSpPr>
          <p:nvPr>
            <p:ph type="subTitle" idx="1"/>
          </p:nvPr>
        </p:nvSpPr>
        <p:spPr>
          <a:xfrm>
            <a:off x="7143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1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14"/>
          <p:cNvSpPr txBox="1">
            <a:spLocks noGrp="1"/>
          </p:cNvSpPr>
          <p:nvPr>
            <p:ph type="title" idx="2"/>
          </p:nvPr>
        </p:nvSpPr>
        <p:spPr>
          <a:xfrm>
            <a:off x="7143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75" name="Google Shape;175;p14"/>
          <p:cNvSpPr txBox="1">
            <a:spLocks noGrp="1"/>
          </p:cNvSpPr>
          <p:nvPr>
            <p:ph type="subTitle" idx="3"/>
          </p:nvPr>
        </p:nvSpPr>
        <p:spPr>
          <a:xfrm>
            <a:off x="33384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4"/>
          <p:cNvSpPr txBox="1">
            <a:spLocks noGrp="1"/>
          </p:cNvSpPr>
          <p:nvPr>
            <p:ph type="title" idx="4"/>
          </p:nvPr>
        </p:nvSpPr>
        <p:spPr>
          <a:xfrm>
            <a:off x="33384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77" name="Google Shape;177;p14"/>
          <p:cNvSpPr txBox="1">
            <a:spLocks noGrp="1"/>
          </p:cNvSpPr>
          <p:nvPr>
            <p:ph type="subTitle" idx="5"/>
          </p:nvPr>
        </p:nvSpPr>
        <p:spPr>
          <a:xfrm>
            <a:off x="59625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4"/>
          <p:cNvSpPr txBox="1">
            <a:spLocks noGrp="1"/>
          </p:cNvSpPr>
          <p:nvPr>
            <p:ph type="title" idx="6"/>
          </p:nvPr>
        </p:nvSpPr>
        <p:spPr>
          <a:xfrm>
            <a:off x="59625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179" name="Google Shape;179;p14"/>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80" name="Google Shape;180;p14"/>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181" name="Google Shape;181;p14"/>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82" name="Google Shape;182;p14"/>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83"/>
        <p:cNvGrpSpPr/>
        <p:nvPr/>
      </p:nvGrpSpPr>
      <p:grpSpPr>
        <a:xfrm>
          <a:off x="0" y="0"/>
          <a:ext cx="0" cy="0"/>
          <a:chOff x="0" y="0"/>
          <a:chExt cx="0" cy="0"/>
        </a:xfrm>
      </p:grpSpPr>
      <p:sp>
        <p:nvSpPr>
          <p:cNvPr id="184" name="Google Shape;184;p15"/>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flipH="1">
            <a:off x="44271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40575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873840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txBox="1">
            <a:spLocks noGrp="1"/>
          </p:cNvSpPr>
          <p:nvPr>
            <p:ph type="subTitle" idx="1"/>
          </p:nvPr>
        </p:nvSpPr>
        <p:spPr>
          <a:xfrm>
            <a:off x="4452250" y="3959550"/>
            <a:ext cx="3230700" cy="55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1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15"/>
          <p:cNvSpPr txBox="1">
            <a:spLocks noGrp="1"/>
          </p:cNvSpPr>
          <p:nvPr>
            <p:ph type="title" idx="2"/>
          </p:nvPr>
        </p:nvSpPr>
        <p:spPr>
          <a:xfrm>
            <a:off x="4452250" y="3411764"/>
            <a:ext cx="3230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92" name="Google Shape;192;p15"/>
          <p:cNvSpPr txBox="1">
            <a:spLocks noGrp="1"/>
          </p:cNvSpPr>
          <p:nvPr>
            <p:ph type="subTitle" idx="3"/>
          </p:nvPr>
        </p:nvSpPr>
        <p:spPr>
          <a:xfrm>
            <a:off x="4452250" y="2782127"/>
            <a:ext cx="3230700" cy="55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5"/>
          <p:cNvSpPr txBox="1">
            <a:spLocks noGrp="1"/>
          </p:cNvSpPr>
          <p:nvPr>
            <p:ph type="title" idx="4"/>
          </p:nvPr>
        </p:nvSpPr>
        <p:spPr>
          <a:xfrm>
            <a:off x="4452250" y="2234345"/>
            <a:ext cx="3230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94" name="Google Shape;194;p15"/>
          <p:cNvSpPr txBox="1">
            <a:spLocks noGrp="1"/>
          </p:cNvSpPr>
          <p:nvPr>
            <p:ph type="subTitle" idx="5"/>
          </p:nvPr>
        </p:nvSpPr>
        <p:spPr>
          <a:xfrm>
            <a:off x="4452250" y="1604721"/>
            <a:ext cx="3230700" cy="55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5"/>
          <p:cNvSpPr txBox="1">
            <a:spLocks noGrp="1"/>
          </p:cNvSpPr>
          <p:nvPr>
            <p:ph type="title" idx="6"/>
          </p:nvPr>
        </p:nvSpPr>
        <p:spPr>
          <a:xfrm>
            <a:off x="4452250" y="1056925"/>
            <a:ext cx="3230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196" name="Google Shape;196;p15"/>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97" name="Google Shape;197;p15"/>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198" name="Google Shape;198;p15"/>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99" name="Google Shape;199;p15"/>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1_2_1">
    <p:spTree>
      <p:nvGrpSpPr>
        <p:cNvPr id="1" name="Shape 200"/>
        <p:cNvGrpSpPr/>
        <p:nvPr/>
      </p:nvGrpSpPr>
      <p:grpSpPr>
        <a:xfrm>
          <a:off x="0" y="0"/>
          <a:ext cx="0" cy="0"/>
          <a:chOff x="0" y="0"/>
          <a:chExt cx="0" cy="0"/>
        </a:xfrm>
      </p:grpSpPr>
      <p:sp>
        <p:nvSpPr>
          <p:cNvPr id="201" name="Google Shape;201;p16"/>
          <p:cNvSpPr/>
          <p:nvPr/>
        </p:nvSpPr>
        <p:spPr>
          <a:xfrm>
            <a:off x="5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873840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4" name="Google Shape;204;p16"/>
          <p:cNvSpPr txBox="1">
            <a:spLocks noGrp="1"/>
          </p:cNvSpPr>
          <p:nvPr>
            <p:ph type="subTitle" idx="1"/>
          </p:nvPr>
        </p:nvSpPr>
        <p:spPr>
          <a:xfrm>
            <a:off x="796050" y="2515889"/>
            <a:ext cx="2330700" cy="80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16"/>
          <p:cNvSpPr txBox="1">
            <a:spLocks noGrp="1"/>
          </p:cNvSpPr>
          <p:nvPr>
            <p:ph type="title" idx="2"/>
          </p:nvPr>
        </p:nvSpPr>
        <p:spPr>
          <a:xfrm>
            <a:off x="948300" y="3792450"/>
            <a:ext cx="2026200" cy="4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206" name="Google Shape;206;p16"/>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07" name="Google Shape;207;p16"/>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08" name="Google Shape;208;p16"/>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09" name="Google Shape;209;p16"/>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210" name="Google Shape;210;p16"/>
          <p:cNvSpPr txBox="1">
            <a:spLocks noGrp="1"/>
          </p:cNvSpPr>
          <p:nvPr>
            <p:ph type="subTitle" idx="3"/>
          </p:nvPr>
        </p:nvSpPr>
        <p:spPr>
          <a:xfrm>
            <a:off x="3406663" y="2515889"/>
            <a:ext cx="2330700" cy="80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6"/>
          <p:cNvSpPr txBox="1">
            <a:spLocks noGrp="1"/>
          </p:cNvSpPr>
          <p:nvPr>
            <p:ph type="title" idx="4"/>
          </p:nvPr>
        </p:nvSpPr>
        <p:spPr>
          <a:xfrm>
            <a:off x="3558924" y="3792450"/>
            <a:ext cx="2026200" cy="4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2" name="Google Shape;212;p16"/>
          <p:cNvSpPr txBox="1">
            <a:spLocks noGrp="1"/>
          </p:cNvSpPr>
          <p:nvPr>
            <p:ph type="subTitle" idx="5"/>
          </p:nvPr>
        </p:nvSpPr>
        <p:spPr>
          <a:xfrm>
            <a:off x="6017288" y="2515889"/>
            <a:ext cx="2330700" cy="80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16"/>
          <p:cNvSpPr txBox="1">
            <a:spLocks noGrp="1"/>
          </p:cNvSpPr>
          <p:nvPr>
            <p:ph type="title" idx="6"/>
          </p:nvPr>
        </p:nvSpPr>
        <p:spPr>
          <a:xfrm>
            <a:off x="6169559" y="3792450"/>
            <a:ext cx="2026200" cy="4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214"/>
        <p:cNvGrpSpPr/>
        <p:nvPr/>
      </p:nvGrpSpPr>
      <p:grpSpPr>
        <a:xfrm>
          <a:off x="0" y="0"/>
          <a:ext cx="0" cy="0"/>
          <a:chOff x="0" y="0"/>
          <a:chExt cx="0" cy="0"/>
        </a:xfrm>
      </p:grpSpPr>
      <p:sp>
        <p:nvSpPr>
          <p:cNvPr id="215" name="Google Shape;215;p17"/>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4056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8112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7935825"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subTitle" idx="1"/>
          </p:nvPr>
        </p:nvSpPr>
        <p:spPr>
          <a:xfrm>
            <a:off x="1781468" y="1864657"/>
            <a:ext cx="2467200" cy="82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1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17"/>
          <p:cNvSpPr txBox="1">
            <a:spLocks noGrp="1"/>
          </p:cNvSpPr>
          <p:nvPr>
            <p:ph type="title" idx="2"/>
          </p:nvPr>
        </p:nvSpPr>
        <p:spPr>
          <a:xfrm>
            <a:off x="1781468" y="1247682"/>
            <a:ext cx="2467200" cy="46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2" name="Google Shape;222;p17"/>
          <p:cNvSpPr txBox="1">
            <a:spLocks noGrp="1"/>
          </p:cNvSpPr>
          <p:nvPr>
            <p:ph type="subTitle" idx="3"/>
          </p:nvPr>
        </p:nvSpPr>
        <p:spPr>
          <a:xfrm>
            <a:off x="1774588" y="3656488"/>
            <a:ext cx="2467200" cy="82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17"/>
          <p:cNvSpPr txBox="1">
            <a:spLocks noGrp="1"/>
          </p:cNvSpPr>
          <p:nvPr>
            <p:ph type="title" idx="4"/>
          </p:nvPr>
        </p:nvSpPr>
        <p:spPr>
          <a:xfrm>
            <a:off x="1774588" y="3039513"/>
            <a:ext cx="2467200" cy="46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4" name="Google Shape;224;p17"/>
          <p:cNvSpPr txBox="1">
            <a:spLocks noGrp="1"/>
          </p:cNvSpPr>
          <p:nvPr>
            <p:ph type="subTitle" idx="5"/>
          </p:nvPr>
        </p:nvSpPr>
        <p:spPr>
          <a:xfrm>
            <a:off x="4902213" y="3656488"/>
            <a:ext cx="2467200" cy="82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7"/>
          <p:cNvSpPr txBox="1">
            <a:spLocks noGrp="1"/>
          </p:cNvSpPr>
          <p:nvPr>
            <p:ph type="title" idx="6"/>
          </p:nvPr>
        </p:nvSpPr>
        <p:spPr>
          <a:xfrm>
            <a:off x="4902213" y="3039513"/>
            <a:ext cx="24672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6" name="Google Shape;226;p17"/>
          <p:cNvSpPr txBox="1">
            <a:spLocks noGrp="1"/>
          </p:cNvSpPr>
          <p:nvPr>
            <p:ph type="subTitle" idx="7"/>
          </p:nvPr>
        </p:nvSpPr>
        <p:spPr>
          <a:xfrm>
            <a:off x="4902213" y="1867900"/>
            <a:ext cx="2467200" cy="82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7"/>
          <p:cNvSpPr txBox="1">
            <a:spLocks noGrp="1"/>
          </p:cNvSpPr>
          <p:nvPr>
            <p:ph type="title" idx="8"/>
          </p:nvPr>
        </p:nvSpPr>
        <p:spPr>
          <a:xfrm>
            <a:off x="4902213" y="1250925"/>
            <a:ext cx="24672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228"/>
        <p:cNvGrpSpPr/>
        <p:nvPr/>
      </p:nvGrpSpPr>
      <p:grpSpPr>
        <a:xfrm>
          <a:off x="0" y="0"/>
          <a:ext cx="0" cy="0"/>
          <a:chOff x="0" y="0"/>
          <a:chExt cx="0" cy="0"/>
        </a:xfrm>
      </p:grpSpPr>
      <p:sp>
        <p:nvSpPr>
          <p:cNvPr id="229" name="Google Shape;229;p18"/>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40575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18"/>
          <p:cNvSpPr txBox="1">
            <a:spLocks noGrp="1"/>
          </p:cNvSpPr>
          <p:nvPr>
            <p:ph type="subTitle" idx="1"/>
          </p:nvPr>
        </p:nvSpPr>
        <p:spPr>
          <a:xfrm>
            <a:off x="714302" y="3918351"/>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18"/>
          <p:cNvSpPr txBox="1">
            <a:spLocks noGrp="1"/>
          </p:cNvSpPr>
          <p:nvPr>
            <p:ph type="title" idx="2"/>
          </p:nvPr>
        </p:nvSpPr>
        <p:spPr>
          <a:xfrm>
            <a:off x="714302" y="3549655"/>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35" name="Google Shape;235;p18"/>
          <p:cNvSpPr txBox="1">
            <a:spLocks noGrp="1"/>
          </p:cNvSpPr>
          <p:nvPr>
            <p:ph type="subTitle" idx="3"/>
          </p:nvPr>
        </p:nvSpPr>
        <p:spPr>
          <a:xfrm>
            <a:off x="3386400" y="3918351"/>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18"/>
          <p:cNvSpPr txBox="1">
            <a:spLocks noGrp="1"/>
          </p:cNvSpPr>
          <p:nvPr>
            <p:ph type="title" idx="4"/>
          </p:nvPr>
        </p:nvSpPr>
        <p:spPr>
          <a:xfrm>
            <a:off x="3386400" y="3549655"/>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37" name="Google Shape;237;p18"/>
          <p:cNvSpPr txBox="1">
            <a:spLocks noGrp="1"/>
          </p:cNvSpPr>
          <p:nvPr>
            <p:ph type="subTitle" idx="5"/>
          </p:nvPr>
        </p:nvSpPr>
        <p:spPr>
          <a:xfrm>
            <a:off x="6058498" y="3918351"/>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18"/>
          <p:cNvSpPr txBox="1">
            <a:spLocks noGrp="1"/>
          </p:cNvSpPr>
          <p:nvPr>
            <p:ph type="title" idx="6"/>
          </p:nvPr>
        </p:nvSpPr>
        <p:spPr>
          <a:xfrm>
            <a:off x="6058498" y="3549655"/>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39" name="Google Shape;239;p18"/>
          <p:cNvSpPr txBox="1">
            <a:spLocks noGrp="1"/>
          </p:cNvSpPr>
          <p:nvPr>
            <p:ph type="subTitle" idx="7"/>
          </p:nvPr>
        </p:nvSpPr>
        <p:spPr>
          <a:xfrm>
            <a:off x="714302" y="2124676"/>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18"/>
          <p:cNvSpPr txBox="1">
            <a:spLocks noGrp="1"/>
          </p:cNvSpPr>
          <p:nvPr>
            <p:ph type="title" idx="8"/>
          </p:nvPr>
        </p:nvSpPr>
        <p:spPr>
          <a:xfrm>
            <a:off x="714302" y="1755980"/>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41" name="Google Shape;241;p18"/>
          <p:cNvSpPr txBox="1">
            <a:spLocks noGrp="1"/>
          </p:cNvSpPr>
          <p:nvPr>
            <p:ph type="subTitle" idx="9"/>
          </p:nvPr>
        </p:nvSpPr>
        <p:spPr>
          <a:xfrm>
            <a:off x="3386400" y="2124676"/>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18"/>
          <p:cNvSpPr txBox="1">
            <a:spLocks noGrp="1"/>
          </p:cNvSpPr>
          <p:nvPr>
            <p:ph type="title" idx="13"/>
          </p:nvPr>
        </p:nvSpPr>
        <p:spPr>
          <a:xfrm>
            <a:off x="3386400" y="1755980"/>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43" name="Google Shape;243;p18"/>
          <p:cNvSpPr txBox="1">
            <a:spLocks noGrp="1"/>
          </p:cNvSpPr>
          <p:nvPr>
            <p:ph type="subTitle" idx="14"/>
          </p:nvPr>
        </p:nvSpPr>
        <p:spPr>
          <a:xfrm>
            <a:off x="6058498" y="2124676"/>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18"/>
          <p:cNvSpPr txBox="1">
            <a:spLocks noGrp="1"/>
          </p:cNvSpPr>
          <p:nvPr>
            <p:ph type="title" idx="15"/>
          </p:nvPr>
        </p:nvSpPr>
        <p:spPr>
          <a:xfrm>
            <a:off x="6058498" y="1755980"/>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245" name="Google Shape;245;p18"/>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46" name="Google Shape;246;p18"/>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47" name="Google Shape;247;p18"/>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48" name="Google Shape;248;p18"/>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49"/>
        <p:cNvGrpSpPr/>
        <p:nvPr/>
      </p:nvGrpSpPr>
      <p:grpSpPr>
        <a:xfrm>
          <a:off x="0" y="0"/>
          <a:ext cx="0" cy="0"/>
          <a:chOff x="0" y="0"/>
          <a:chExt cx="0" cy="0"/>
        </a:xfrm>
      </p:grpSpPr>
      <p:sp>
        <p:nvSpPr>
          <p:cNvPr id="250" name="Google Shape;250;p19"/>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87384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833265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79269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55" name="Google Shape;255;p19"/>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56" name="Google Shape;256;p19"/>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57" name="Google Shape;257;p19"/>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58" name="Google Shape;258;p19"/>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5_1">
    <p:spTree>
      <p:nvGrpSpPr>
        <p:cNvPr id="1" name="Shape 259"/>
        <p:cNvGrpSpPr/>
        <p:nvPr/>
      </p:nvGrpSpPr>
      <p:grpSpPr>
        <a:xfrm>
          <a:off x="0" y="0"/>
          <a:ext cx="0" cy="0"/>
          <a:chOff x="0" y="0"/>
          <a:chExt cx="0" cy="0"/>
        </a:xfrm>
      </p:grpSpPr>
      <p:sp>
        <p:nvSpPr>
          <p:cNvPr id="260" name="Google Shape;260;p20"/>
          <p:cNvSpPr/>
          <p:nvPr/>
        </p:nvSpPr>
        <p:spPr>
          <a:xfrm>
            <a:off x="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txBox="1">
            <a:spLocks noGrp="1"/>
          </p:cNvSpPr>
          <p:nvPr>
            <p:ph type="title" hasCustomPrompt="1"/>
          </p:nvPr>
        </p:nvSpPr>
        <p:spPr>
          <a:xfrm>
            <a:off x="784325" y="3102192"/>
            <a:ext cx="2371200" cy="468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3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62" name="Google Shape;262;p20"/>
          <p:cNvSpPr txBox="1">
            <a:spLocks noGrp="1"/>
          </p:cNvSpPr>
          <p:nvPr>
            <p:ph type="subTitle" idx="1"/>
          </p:nvPr>
        </p:nvSpPr>
        <p:spPr>
          <a:xfrm>
            <a:off x="784325" y="3782276"/>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0"/>
          <p:cNvSpPr txBox="1">
            <a:spLocks noGrp="1"/>
          </p:cNvSpPr>
          <p:nvPr>
            <p:ph type="title" idx="2" hasCustomPrompt="1"/>
          </p:nvPr>
        </p:nvSpPr>
        <p:spPr>
          <a:xfrm>
            <a:off x="3386413" y="3102191"/>
            <a:ext cx="2371200" cy="468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3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64" name="Google Shape;264;p20"/>
          <p:cNvSpPr txBox="1">
            <a:spLocks noGrp="1"/>
          </p:cNvSpPr>
          <p:nvPr>
            <p:ph type="subTitle" idx="3"/>
          </p:nvPr>
        </p:nvSpPr>
        <p:spPr>
          <a:xfrm>
            <a:off x="3386413" y="3782275"/>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title" idx="4" hasCustomPrompt="1"/>
          </p:nvPr>
        </p:nvSpPr>
        <p:spPr>
          <a:xfrm>
            <a:off x="5988519" y="3102192"/>
            <a:ext cx="2371200" cy="468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3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66" name="Google Shape;266;p20"/>
          <p:cNvSpPr txBox="1">
            <a:spLocks noGrp="1"/>
          </p:cNvSpPr>
          <p:nvPr>
            <p:ph type="subTitle" idx="5"/>
          </p:nvPr>
        </p:nvSpPr>
        <p:spPr>
          <a:xfrm>
            <a:off x="5988519" y="3782276"/>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20"/>
          <p:cNvSpPr txBox="1">
            <a:spLocks noGrp="1"/>
          </p:cNvSpPr>
          <p:nvPr>
            <p:ph type="title" idx="6"/>
          </p:nvPr>
        </p:nvSpPr>
        <p:spPr>
          <a:xfrm>
            <a:off x="714300" y="430675"/>
            <a:ext cx="7715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68" name="Google Shape;268;p20"/>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69" name="Google Shape;269;p20"/>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70" name="Google Shape;270;p20"/>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71" name="Google Shape;271;p20"/>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272"/>
        <p:cNvGrpSpPr/>
        <p:nvPr/>
      </p:nvGrpSpPr>
      <p:grpSpPr>
        <a:xfrm>
          <a:off x="0" y="0"/>
          <a:ext cx="0" cy="0"/>
          <a:chOff x="0" y="0"/>
          <a:chExt cx="0" cy="0"/>
        </a:xfrm>
      </p:grpSpPr>
      <p:sp>
        <p:nvSpPr>
          <p:cNvPr id="273" name="Google Shape;273;p21"/>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txBox="1">
            <a:spLocks noGrp="1"/>
          </p:cNvSpPr>
          <p:nvPr>
            <p:ph type="subTitle" idx="1"/>
          </p:nvPr>
        </p:nvSpPr>
        <p:spPr>
          <a:xfrm>
            <a:off x="714325" y="1244589"/>
            <a:ext cx="3857700" cy="15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300"/>
              <a:buNone/>
              <a:defRPr sz="20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276" name="Google Shape;276;p21"/>
          <p:cNvSpPr txBox="1">
            <a:spLocks noGrp="1"/>
          </p:cNvSpPr>
          <p:nvPr>
            <p:ph type="title"/>
          </p:nvPr>
        </p:nvSpPr>
        <p:spPr>
          <a:xfrm>
            <a:off x="714300" y="3481611"/>
            <a:ext cx="3857700" cy="417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7" name="Google Shape;277;p21"/>
          <p:cNvSpPr/>
          <p:nvPr/>
        </p:nvSpPr>
        <p:spPr>
          <a:xfrm>
            <a:off x="7521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79272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282" name="Google Shape;282;p21"/>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283" name="Google Shape;283;p21"/>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84" name="Google Shape;284;p21"/>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85" name="Google Shape;285;p21"/>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286" name="Google Shape;286;p21"/>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287"/>
        <p:cNvGrpSpPr/>
        <p:nvPr/>
      </p:nvGrpSpPr>
      <p:grpSpPr>
        <a:xfrm>
          <a:off x="0" y="0"/>
          <a:ext cx="0" cy="0"/>
          <a:chOff x="0" y="0"/>
          <a:chExt cx="0" cy="0"/>
        </a:xfrm>
      </p:grpSpPr>
      <p:sp>
        <p:nvSpPr>
          <p:cNvPr id="288" name="Google Shape;288;p22"/>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7521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79272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txBox="1">
            <a:spLocks noGrp="1"/>
          </p:cNvSpPr>
          <p:nvPr>
            <p:ph type="subTitle" idx="1"/>
          </p:nvPr>
        </p:nvSpPr>
        <p:spPr>
          <a:xfrm>
            <a:off x="1095300" y="2593167"/>
            <a:ext cx="2882700" cy="9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22"/>
          <p:cNvSpPr txBox="1">
            <a:spLocks noGrp="1"/>
          </p:cNvSpPr>
          <p:nvPr>
            <p:ph type="title"/>
          </p:nvPr>
        </p:nvSpPr>
        <p:spPr>
          <a:xfrm>
            <a:off x="1095300" y="1400667"/>
            <a:ext cx="2280900" cy="955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cxnSp>
        <p:nvCxnSpPr>
          <p:cNvPr id="296" name="Google Shape;296;p22"/>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97" name="Google Shape;297;p22"/>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98" name="Google Shape;298;p22"/>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99" name="Google Shape;299;p22"/>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0575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0" y="0"/>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4"/>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4"/>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4"/>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4"/>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40" name="Google Shape;40;p4"/>
          <p:cNvSpPr txBox="1">
            <a:spLocks noGrp="1"/>
          </p:cNvSpPr>
          <p:nvPr>
            <p:ph type="subTitle" idx="1"/>
          </p:nvPr>
        </p:nvSpPr>
        <p:spPr>
          <a:xfrm>
            <a:off x="714300" y="1014650"/>
            <a:ext cx="7715400" cy="35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41" name="Google Shape;41;p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3_1_1">
    <p:spTree>
      <p:nvGrpSpPr>
        <p:cNvPr id="1" name="Shape 300"/>
        <p:cNvGrpSpPr/>
        <p:nvPr/>
      </p:nvGrpSpPr>
      <p:grpSpPr>
        <a:xfrm>
          <a:off x="0" y="0"/>
          <a:ext cx="0" cy="0"/>
          <a:chOff x="0" y="0"/>
          <a:chExt cx="0" cy="0"/>
        </a:xfrm>
      </p:grpSpPr>
      <p:sp>
        <p:nvSpPr>
          <p:cNvPr id="301" name="Google Shape;301;p23"/>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7521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79272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3"/>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07" name="Google Shape;307;p23"/>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08" name="Google Shape;308;p23"/>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09" name="Google Shape;309;p23"/>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310" name="Google Shape;310;p2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1" name="Google Shape;311;p23"/>
          <p:cNvSpPr txBox="1">
            <a:spLocks noGrp="1"/>
          </p:cNvSpPr>
          <p:nvPr>
            <p:ph type="body" idx="1"/>
          </p:nvPr>
        </p:nvSpPr>
        <p:spPr>
          <a:xfrm>
            <a:off x="714300" y="1019500"/>
            <a:ext cx="3806100" cy="3584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12" name="Google Shape;312;p23"/>
          <p:cNvSpPr txBox="1">
            <a:spLocks noGrp="1"/>
          </p:cNvSpPr>
          <p:nvPr>
            <p:ph type="body" idx="2"/>
          </p:nvPr>
        </p:nvSpPr>
        <p:spPr>
          <a:xfrm>
            <a:off x="4623600" y="1019500"/>
            <a:ext cx="3806100" cy="3584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313"/>
        <p:cNvGrpSpPr/>
        <p:nvPr/>
      </p:nvGrpSpPr>
      <p:grpSpPr>
        <a:xfrm>
          <a:off x="0" y="0"/>
          <a:ext cx="0" cy="0"/>
          <a:chOff x="0" y="0"/>
          <a:chExt cx="0" cy="0"/>
        </a:xfrm>
      </p:grpSpPr>
      <p:sp>
        <p:nvSpPr>
          <p:cNvPr id="314" name="Google Shape;314;p24"/>
          <p:cNvSpPr/>
          <p:nvPr/>
        </p:nvSpPr>
        <p:spPr>
          <a:xfrm>
            <a:off x="0" y="75"/>
            <a:ext cx="9153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44338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txBox="1">
            <a:spLocks noGrp="1"/>
          </p:cNvSpPr>
          <p:nvPr>
            <p:ph type="ctrTitle"/>
          </p:nvPr>
        </p:nvSpPr>
        <p:spPr>
          <a:xfrm>
            <a:off x="4244425" y="680963"/>
            <a:ext cx="4185300" cy="67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17" name="Google Shape;317;p24"/>
          <p:cNvSpPr txBox="1">
            <a:spLocks noGrp="1"/>
          </p:cNvSpPr>
          <p:nvPr>
            <p:ph type="subTitle" idx="1"/>
          </p:nvPr>
        </p:nvSpPr>
        <p:spPr>
          <a:xfrm>
            <a:off x="4244425" y="1468363"/>
            <a:ext cx="4185300" cy="11850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4"/>
          <p:cNvSpPr/>
          <p:nvPr/>
        </p:nvSpPr>
        <p:spPr>
          <a:xfrm>
            <a:off x="12168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4056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322" name="Google Shape;322;p24"/>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323" name="Google Shape;323;p24"/>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24" name="Google Shape;324;p24"/>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25" name="Google Shape;325;p24"/>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326" name="Google Shape;326;p24"/>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
        <p:nvSpPr>
          <p:cNvPr id="327" name="Google Shape;327;p24"/>
          <p:cNvSpPr txBox="1"/>
          <p:nvPr/>
        </p:nvSpPr>
        <p:spPr>
          <a:xfrm>
            <a:off x="4736650" y="3287225"/>
            <a:ext cx="3693000" cy="6720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lt1"/>
                </a:solidFill>
                <a:latin typeface="Lexend Deca Light"/>
                <a:ea typeface="Lexend Deca Light"/>
                <a:cs typeface="Lexend Deca Light"/>
                <a:sym typeface="Lexend Deca Light"/>
              </a:rPr>
              <a:t>CREDITS: This presentation template was created by </a:t>
            </a:r>
            <a:r>
              <a:rPr lang="en" sz="1200" b="1">
                <a:solidFill>
                  <a:schemeClr val="lt1"/>
                </a:solidFill>
                <a:uFill>
                  <a:noFill/>
                </a:uFill>
                <a:latin typeface="Lexend Deca"/>
                <a:ea typeface="Lexend Deca"/>
                <a:cs typeface="Lexend Deca"/>
                <a:sym typeface="Lexend Deca"/>
                <a:hlinkClick r:id="rId2">
                  <a:extLst>
                    <a:ext uri="{A12FA001-AC4F-418D-AE19-62706E023703}">
                      <ahyp:hlinkClr xmlns:ahyp="http://schemas.microsoft.com/office/drawing/2018/hyperlinkcolor" val="tx"/>
                    </a:ext>
                  </a:extLst>
                </a:hlinkClick>
              </a:rPr>
              <a:t>Slidesgo</a:t>
            </a:r>
            <a:r>
              <a:rPr lang="en" sz="1200">
                <a:solidFill>
                  <a:schemeClr val="lt1"/>
                </a:solidFill>
                <a:latin typeface="Lexend Deca Light"/>
                <a:ea typeface="Lexend Deca Light"/>
                <a:cs typeface="Lexend Deca Light"/>
                <a:sym typeface="Lexend Deca Light"/>
              </a:rPr>
              <a:t>, including icons by  </a:t>
            </a:r>
            <a:r>
              <a:rPr lang="en" sz="1200" b="1">
                <a:solidFill>
                  <a:schemeClr val="lt1"/>
                </a:solidFill>
                <a:uFill>
                  <a:noFill/>
                </a:uFill>
                <a:latin typeface="Lexend Deca"/>
                <a:ea typeface="Lexend Deca"/>
                <a:cs typeface="Lexend Deca"/>
                <a:sym typeface="Lexend Deca"/>
                <a:hlinkClick r:id="rId3">
                  <a:extLst>
                    <a:ext uri="{A12FA001-AC4F-418D-AE19-62706E023703}">
                      <ahyp:hlinkClr xmlns:ahyp="http://schemas.microsoft.com/office/drawing/2018/hyperlinkcolor" val="tx"/>
                    </a:ext>
                  </a:extLst>
                </a:hlinkClick>
              </a:rPr>
              <a:t>Flaticon</a:t>
            </a:r>
            <a:r>
              <a:rPr lang="en" sz="1200">
                <a:solidFill>
                  <a:schemeClr val="lt1"/>
                </a:solidFill>
                <a:latin typeface="Lexend Deca Light"/>
                <a:ea typeface="Lexend Deca Light"/>
                <a:cs typeface="Lexend Deca Light"/>
                <a:sym typeface="Lexend Deca Light"/>
              </a:rPr>
              <a:t> and infographics &amp; images by </a:t>
            </a:r>
            <a:r>
              <a:rPr lang="en" sz="1200">
                <a:solidFill>
                  <a:schemeClr val="lt1"/>
                </a:solidFill>
                <a:uFill>
                  <a:noFill/>
                </a:uFill>
                <a:latin typeface="Lexend Deca Light"/>
                <a:ea typeface="Lexend Deca Light"/>
                <a:cs typeface="Lexend Deca Light"/>
                <a:sym typeface="Lexend Deca Light"/>
                <a:hlinkClick r:id="rId4">
                  <a:extLst>
                    <a:ext uri="{A12FA001-AC4F-418D-AE19-62706E023703}">
                      <ahyp:hlinkClr xmlns:ahyp="http://schemas.microsoft.com/office/drawing/2018/hyperlinkcolor" val="tx"/>
                    </a:ext>
                  </a:extLst>
                </a:hlinkClick>
              </a:rPr>
              <a:t>Freepik</a:t>
            </a:r>
            <a:endParaRPr sz="1200">
              <a:solidFill>
                <a:schemeClr val="lt1"/>
              </a:solidFill>
              <a:latin typeface="Lexend Deca Light"/>
              <a:ea typeface="Lexend Deca Light"/>
              <a:cs typeface="Lexend Deca Light"/>
              <a:sym typeface="Lexend Dec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328"/>
        <p:cNvGrpSpPr/>
        <p:nvPr/>
      </p:nvGrpSpPr>
      <p:grpSpPr>
        <a:xfrm>
          <a:off x="0" y="0"/>
          <a:ext cx="0" cy="0"/>
          <a:chOff x="0" y="0"/>
          <a:chExt cx="0" cy="0"/>
        </a:xfrm>
      </p:grpSpPr>
      <p:sp>
        <p:nvSpPr>
          <p:cNvPr id="329" name="Google Shape;329;p25"/>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405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81120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5"/>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36" name="Google Shape;336;p25"/>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37" name="Google Shape;337;p25"/>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38" name="Google Shape;338;p25"/>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339"/>
        <p:cNvGrpSpPr/>
        <p:nvPr/>
      </p:nvGrpSpPr>
      <p:grpSpPr>
        <a:xfrm>
          <a:off x="0" y="0"/>
          <a:ext cx="0" cy="0"/>
          <a:chOff x="0" y="0"/>
          <a:chExt cx="0" cy="0"/>
        </a:xfrm>
      </p:grpSpPr>
      <p:sp>
        <p:nvSpPr>
          <p:cNvPr id="340" name="Google Shape;340;p26"/>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405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81120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2168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26"/>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45" name="Google Shape;345;p26"/>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46" name="Google Shape;346;p26"/>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47" name="Google Shape;347;p26"/>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5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52"/>
        <p:cNvGrpSpPr/>
        <p:nvPr/>
      </p:nvGrpSpPr>
      <p:grpSpPr>
        <a:xfrm>
          <a:off x="0" y="0"/>
          <a:ext cx="0" cy="0"/>
          <a:chOff x="0" y="0"/>
          <a:chExt cx="0" cy="0"/>
        </a:xfrm>
      </p:grpSpPr>
      <p:sp>
        <p:nvSpPr>
          <p:cNvPr id="353" name="Google Shape;353;p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p:nvPr/>
        </p:nvSpPr>
        <p:spPr>
          <a:xfrm>
            <a:off x="8341575"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87384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txBox="1">
            <a:spLocks noGrp="1"/>
          </p:cNvSpPr>
          <p:nvPr>
            <p:ph type="subTitle" idx="1"/>
          </p:nvPr>
        </p:nvSpPr>
        <p:spPr>
          <a:xfrm>
            <a:off x="1458275" y="3490651"/>
            <a:ext cx="2467200" cy="6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5"/>
          <p:cNvSpPr txBox="1">
            <a:spLocks noGrp="1"/>
          </p:cNvSpPr>
          <p:nvPr>
            <p:ph type="title" idx="2"/>
          </p:nvPr>
        </p:nvSpPr>
        <p:spPr>
          <a:xfrm>
            <a:off x="1458275" y="29428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49" name="Google Shape;49;p5"/>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50" name="Google Shape;50;p5"/>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51" name="Google Shape;51;p5"/>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52" name="Google Shape;52;p5"/>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53" name="Google Shape;53;p5"/>
          <p:cNvSpPr txBox="1">
            <a:spLocks noGrp="1"/>
          </p:cNvSpPr>
          <p:nvPr>
            <p:ph type="subTitle" idx="3"/>
          </p:nvPr>
        </p:nvSpPr>
        <p:spPr>
          <a:xfrm>
            <a:off x="5227438" y="3490651"/>
            <a:ext cx="2467200" cy="6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title" idx="4"/>
          </p:nvPr>
        </p:nvSpPr>
        <p:spPr>
          <a:xfrm>
            <a:off x="5227438" y="29428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6"/>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6"/>
          <p:cNvSpPr/>
          <p:nvPr/>
        </p:nvSpPr>
        <p:spPr>
          <a:xfrm>
            <a:off x="40575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0" y="0"/>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61" name="Google Shape;61;p6"/>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62" name="Google Shape;62;p6"/>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63" name="Google Shape;63;p6"/>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p:nvPr/>
        </p:nvSpPr>
        <p:spPr>
          <a:xfrm flipH="1">
            <a:off x="0" y="75"/>
            <a:ext cx="9153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flipH="1">
            <a:off x="23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flipH="1">
            <a:off x="820500" y="-5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flipH="1">
            <a:off x="12261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flipH="1">
            <a:off x="7936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flipH="1">
            <a:off x="83418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flipH="1">
            <a:off x="414750" y="75"/>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txBox="1">
            <a:spLocks noGrp="1"/>
          </p:cNvSpPr>
          <p:nvPr>
            <p:ph type="subTitle" idx="1"/>
          </p:nvPr>
        </p:nvSpPr>
        <p:spPr>
          <a:xfrm>
            <a:off x="714300" y="1757550"/>
            <a:ext cx="3857700" cy="230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73" name="Google Shape;73;p7"/>
          <p:cNvSpPr txBox="1">
            <a:spLocks noGrp="1"/>
          </p:cNvSpPr>
          <p:nvPr>
            <p:ph type="title"/>
          </p:nvPr>
        </p:nvSpPr>
        <p:spPr>
          <a:xfrm>
            <a:off x="714300" y="430675"/>
            <a:ext cx="3002100" cy="8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4" name="Google Shape;74;p7"/>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7"/>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7"/>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77" name="Google Shape;77;p7"/>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8"/>
          <p:cNvSpPr/>
          <p:nvPr/>
        </p:nvSpPr>
        <p:spPr>
          <a:xfrm>
            <a:off x="87384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8332800" y="200"/>
            <a:ext cx="4056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txBox="1">
            <a:spLocks noGrp="1"/>
          </p:cNvSpPr>
          <p:nvPr>
            <p:ph type="title"/>
          </p:nvPr>
        </p:nvSpPr>
        <p:spPr>
          <a:xfrm>
            <a:off x="2250600" y="1424400"/>
            <a:ext cx="4642800" cy="229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2" name="Google Shape;82;p8"/>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405600" y="75"/>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txBox="1">
            <a:spLocks noGrp="1"/>
          </p:cNvSpPr>
          <p:nvPr>
            <p:ph type="subTitle" idx="1"/>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85" name="Google Shape;85;p8"/>
          <p:cNvSpPr txBox="1">
            <a:spLocks noGrp="1"/>
          </p:cNvSpPr>
          <p:nvPr>
            <p:ph type="subTitle" idx="2"/>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86" name="Google Shape;86;p8"/>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87" name="Google Shape;87;p8"/>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88" name="Google Shape;88;p8"/>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89" name="Google Shape;89;p8"/>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9"/>
          <p:cNvSpPr/>
          <p:nvPr/>
        </p:nvSpPr>
        <p:spPr>
          <a:xfrm>
            <a:off x="0" y="75"/>
            <a:ext cx="9153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4338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7926900" y="-5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75213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title"/>
          </p:nvPr>
        </p:nvSpPr>
        <p:spPr>
          <a:xfrm>
            <a:off x="5160950" y="1222550"/>
            <a:ext cx="3268800" cy="13452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96" name="Google Shape;96;p9"/>
          <p:cNvSpPr txBox="1">
            <a:spLocks noGrp="1"/>
          </p:cNvSpPr>
          <p:nvPr>
            <p:ph type="subTitle" idx="1"/>
          </p:nvPr>
        </p:nvSpPr>
        <p:spPr>
          <a:xfrm>
            <a:off x="4612550" y="2567650"/>
            <a:ext cx="3816900" cy="142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7" name="Google Shape;97;p9"/>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4056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8332650" y="75"/>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9"/>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01" name="Google Shape;101;p9"/>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02" name="Google Shape;102;p9"/>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103" name="Google Shape;103;p9"/>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p:nvPr/>
        </p:nvSpPr>
        <p:spPr>
          <a:xfrm>
            <a:off x="792720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8332800" y="200"/>
            <a:ext cx="4056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7521588" y="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txBox="1">
            <a:spLocks noGrp="1"/>
          </p:cNvSpPr>
          <p:nvPr>
            <p:ph type="title"/>
          </p:nvPr>
        </p:nvSpPr>
        <p:spPr>
          <a:xfrm>
            <a:off x="714300" y="1353875"/>
            <a:ext cx="3821400" cy="1013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110" name="Google Shape;110;p10"/>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11" name="Google Shape;111;p10"/>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12" name="Google Shape;112;p10"/>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13" name="Google Shape;113;p10"/>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
        <p:nvSpPr>
          <p:cNvPr id="114" name="Google Shape;114;p10"/>
          <p:cNvSpPr txBox="1">
            <a:spLocks noGrp="1"/>
          </p:cNvSpPr>
          <p:nvPr>
            <p:ph type="subTitle" idx="1"/>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15" name="Google Shape;115;p10"/>
          <p:cNvSpPr txBox="1">
            <a:spLocks noGrp="1"/>
          </p:cNvSpPr>
          <p:nvPr>
            <p:ph type="subTitle" idx="2"/>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grpSp>
        <p:nvGrpSpPr>
          <p:cNvPr id="116" name="Google Shape;116;p10"/>
          <p:cNvGrpSpPr/>
          <p:nvPr/>
        </p:nvGrpSpPr>
        <p:grpSpPr>
          <a:xfrm>
            <a:off x="6961363" y="182025"/>
            <a:ext cx="203100" cy="203100"/>
            <a:chOff x="5482225" y="182025"/>
            <a:chExt cx="203100" cy="203100"/>
          </a:xfrm>
        </p:grpSpPr>
        <p:sp>
          <p:nvSpPr>
            <p:cNvPr id="117" name="Google Shape;117;p10"/>
            <p:cNvSpPr/>
            <p:nvPr/>
          </p:nvSpPr>
          <p:spPr>
            <a:xfrm>
              <a:off x="54822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0"/>
            <p:cNvGrpSpPr/>
            <p:nvPr/>
          </p:nvGrpSpPr>
          <p:grpSpPr>
            <a:xfrm>
              <a:off x="5535208" y="234972"/>
              <a:ext cx="97504" cy="97212"/>
              <a:chOff x="5524899" y="224873"/>
              <a:chExt cx="117744" cy="117392"/>
            </a:xfrm>
          </p:grpSpPr>
          <p:sp>
            <p:nvSpPr>
              <p:cNvPr id="119" name="Google Shape;119;p10"/>
              <p:cNvSpPr/>
              <p:nvPr/>
            </p:nvSpPr>
            <p:spPr>
              <a:xfrm>
                <a:off x="5524899" y="224873"/>
                <a:ext cx="28400" cy="117387"/>
              </a:xfrm>
              <a:custGeom>
                <a:avLst/>
                <a:gdLst/>
                <a:ahLst/>
                <a:cxnLst/>
                <a:rect l="l" t="t" r="r" b="b"/>
                <a:pathLst>
                  <a:path w="2736" h="11309" extrusionOk="0">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5566797" y="261934"/>
                <a:ext cx="75847" cy="80331"/>
              </a:xfrm>
              <a:custGeom>
                <a:avLst/>
                <a:gdLst/>
                <a:ahLst/>
                <a:cxnLst/>
                <a:rect l="l" t="t" r="r" b="b"/>
                <a:pathLst>
                  <a:path w="7307" h="7739" extrusionOk="0">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 name="Google Shape;121;p10"/>
          <p:cNvGrpSpPr/>
          <p:nvPr/>
        </p:nvGrpSpPr>
        <p:grpSpPr>
          <a:xfrm>
            <a:off x="6659263" y="182025"/>
            <a:ext cx="203100" cy="203100"/>
            <a:chOff x="5180125" y="182025"/>
            <a:chExt cx="203100" cy="203100"/>
          </a:xfrm>
        </p:grpSpPr>
        <p:sp>
          <p:nvSpPr>
            <p:cNvPr id="122" name="Google Shape;122;p10"/>
            <p:cNvSpPr/>
            <p:nvPr/>
          </p:nvSpPr>
          <p:spPr>
            <a:xfrm>
              <a:off x="51801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5232927" y="243401"/>
              <a:ext cx="97486" cy="80342"/>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0"/>
          <p:cNvGrpSpPr/>
          <p:nvPr/>
        </p:nvGrpSpPr>
        <p:grpSpPr>
          <a:xfrm>
            <a:off x="6357163" y="182025"/>
            <a:ext cx="203100" cy="203100"/>
            <a:chOff x="4878025" y="182025"/>
            <a:chExt cx="203100" cy="203100"/>
          </a:xfrm>
        </p:grpSpPr>
        <p:sp>
          <p:nvSpPr>
            <p:cNvPr id="125" name="Google Shape;125;p10"/>
            <p:cNvSpPr/>
            <p:nvPr/>
          </p:nvSpPr>
          <p:spPr>
            <a:xfrm>
              <a:off x="48780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4954260" y="234972"/>
              <a:ext cx="50630" cy="97213"/>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txBox="1">
            <a:spLocks noGrp="1"/>
          </p:cNvSpPr>
          <p:nvPr>
            <p:ph type="title" hasCustomPrompt="1"/>
          </p:nvPr>
        </p:nvSpPr>
        <p:spPr>
          <a:xfrm>
            <a:off x="1565525" y="805825"/>
            <a:ext cx="6076800" cy="98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29" name="Google Shape;129;p11"/>
          <p:cNvSpPr txBox="1">
            <a:spLocks noGrp="1"/>
          </p:cNvSpPr>
          <p:nvPr>
            <p:ph type="subTitle" idx="1"/>
          </p:nvPr>
        </p:nvSpPr>
        <p:spPr>
          <a:xfrm>
            <a:off x="1848225" y="2134825"/>
            <a:ext cx="5544600" cy="416700"/>
          </a:xfrm>
          <a:prstGeom prst="rect">
            <a:avLst/>
          </a:prstGeom>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0" name="Google Shape;130;p11"/>
          <p:cNvSpPr/>
          <p:nvPr/>
        </p:nvSpPr>
        <p:spPr>
          <a:xfrm>
            <a:off x="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405600" y="200"/>
            <a:ext cx="4056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7935825" y="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1"/>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34" name="Google Shape;134;p11"/>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35" name="Google Shape;135;p11"/>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36" name="Google Shape;136;p11"/>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
        <p:nvSpPr>
          <p:cNvPr id="137" name="Google Shape;137;p11"/>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38" name="Google Shape;138;p11"/>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1pPr>
            <a:lvl2pPr lvl="1">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2pPr>
            <a:lvl3pPr lvl="2">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3pPr>
            <a:lvl4pPr lvl="3">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4pPr>
            <a:lvl5pPr lvl="4">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5pPr>
            <a:lvl6pPr lvl="5">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6pPr>
            <a:lvl7pPr lvl="6">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7pPr>
            <a:lvl8pPr lvl="7">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8pPr>
            <a:lvl9pPr lvl="8">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Lexend Deca Light"/>
              <a:buChar char="●"/>
              <a:defRPr sz="1800">
                <a:solidFill>
                  <a:schemeClr val="lt1"/>
                </a:solidFill>
                <a:latin typeface="Lexend Deca Light"/>
                <a:ea typeface="Lexend Deca Light"/>
                <a:cs typeface="Lexend Deca Light"/>
                <a:sym typeface="Lexend Deca Light"/>
              </a:defRPr>
            </a:lvl1pPr>
            <a:lvl2pPr marL="914400" lvl="1"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2pPr>
            <a:lvl3pPr marL="1371600" lvl="2"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3pPr>
            <a:lvl4pPr marL="1828800" lvl="3"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4pPr>
            <a:lvl5pPr marL="2286000" lvl="4"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5pPr>
            <a:lvl6pPr marL="2743200" lvl="5"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6pPr>
            <a:lvl7pPr marL="3200400" lvl="6"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7pPr>
            <a:lvl8pPr marL="3657600" lvl="7"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8pPr>
            <a:lvl9pPr marL="4114800" lvl="8"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48"/>
        <p:cNvGrpSpPr/>
        <p:nvPr/>
      </p:nvGrpSpPr>
      <p:grpSpPr>
        <a:xfrm>
          <a:off x="0" y="0"/>
          <a:ext cx="0" cy="0"/>
          <a:chOff x="0" y="0"/>
          <a:chExt cx="0" cy="0"/>
        </a:xfrm>
      </p:grpSpPr>
      <p:sp>
        <p:nvSpPr>
          <p:cNvPr id="349" name="Google Shape;349;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50" name="Google Shape;350;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14.png"/><Relationship Id="rId4" Type="http://schemas.openxmlformats.org/officeDocument/2006/relationships/hyperlink" Target="https://docs.google.com/spreadsheets/d/1dqdy-RrvtvmnJuA9qRsrDGVX42K5fIqXR3nQD-9jNko/copy#gid=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21.png"/><Relationship Id="rId4" Type="http://schemas.openxmlformats.org/officeDocument/2006/relationships/hyperlink" Target="https://docs.google.com/spreadsheets/d/1dqdy-RrvtvmnJuA9qRsrDGVX42K5fIqXR3nQD-9jNko/copy#gid=1192308963"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4.jpg"/><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photo/breathtaking-hawaii-landscape-with-sea_17847782.htm/?utm_source=slidesgo_template&amp;utm_medium=referral-link&amp;utm_campaign=sg_resources&amp;utm_content=freepik" TargetMode="External"/><Relationship Id="rId13" Type="http://schemas.openxmlformats.org/officeDocument/2006/relationships/hyperlink" Target="https://www.freepik.com/free-photo/beautiful-hawaii-landscape-with-ocean_17847734.htm/?utm_source=slidesgo_template&amp;utm_medium=referral-link&amp;utm_campaign=sg_resources&amp;utm_content=freepik" TargetMode="External"/><Relationship Id="rId18" Type="http://schemas.openxmlformats.org/officeDocument/2006/relationships/hyperlink" Target="https://www.freepik.com/free-photo/beautiful-hawaii-landscape-with-ocean_17847725.htm/?utm_source=slidesgo_template&amp;utm_medium=referral-link&amp;utm_campaign=sg_resources&amp;utm_content=freepik" TargetMode="External"/><Relationship Id="rId3" Type="http://schemas.openxmlformats.org/officeDocument/2006/relationships/image" Target="../media/image1.jpg"/><Relationship Id="rId21" Type="http://schemas.openxmlformats.org/officeDocument/2006/relationships/hyperlink" Target="https://www.freepik.com/free-photo/breathtaking-hawaii-landscape-with-ocean_17847759.htm/?utm_source=slidesgo_template&amp;utm_medium=referral-link&amp;utm_campaign=sg_resources&amp;utm_content=freepik" TargetMode="External"/><Relationship Id="rId7" Type="http://schemas.openxmlformats.org/officeDocument/2006/relationships/hyperlink" Target="https://www.freepik.com/free-photo/breathtaking-hawaii-landscape-with-beach_17847817.htm/?utm_source=slidesgo_template&amp;utm_medium=referral-link&amp;utm_campaign=sg_resources&amp;utm_content=freepik" TargetMode="External"/><Relationship Id="rId12" Type="http://schemas.openxmlformats.org/officeDocument/2006/relationships/hyperlink" Target="https://www.freepik.com/free-photo/beautiful-hawaii-landscape-with-ocean_17847736.htm/?utm_source=slidesgo_template&amp;utm_medium=referral-link&amp;utm_campaign=sg_resources&amp;utm_content=freepik" TargetMode="External"/><Relationship Id="rId17" Type="http://schemas.openxmlformats.org/officeDocument/2006/relationships/hyperlink" Target="https://www.freepik.com/free-photo/beautiful-hawaii-landscape-with-ocean_17847732.htm/?utm_source=slidesgo_template&amp;utm_medium=referral-link&amp;utm_campaign=sg_resources&amp;utm_content=freepik" TargetMode="External"/><Relationship Id="rId2" Type="http://schemas.openxmlformats.org/officeDocument/2006/relationships/notesSlide" Target="../notesSlides/notesSlide32.xml"/><Relationship Id="rId16" Type="http://schemas.openxmlformats.org/officeDocument/2006/relationships/hyperlink" Target="https://www.freepik.com/free-photo/beautiful-hawaii-landscape-with-ocean_17847730.htm/?utm_source=slidesgo_template&amp;utm_medium=referral-link&amp;utm_campaign=sg_resources&amp;utm_content=freepik" TargetMode="External"/><Relationship Id="rId20" Type="http://schemas.openxmlformats.org/officeDocument/2006/relationships/hyperlink" Target="https://www.freepik.com/free-photo/tropical-hawaii-landscape-with-blue-sea_17847954.htm/?utm_source=slidesgo_template&amp;utm_medium=referral-link&amp;utm_campaign=sg_resources&amp;utm_content=freepik" TargetMode="External"/><Relationship Id="rId1" Type="http://schemas.openxmlformats.org/officeDocument/2006/relationships/slideLayout" Target="../slideLayouts/slideLayout20.xml"/><Relationship Id="rId6" Type="http://schemas.openxmlformats.org/officeDocument/2006/relationships/hyperlink" Target="https://www.freepik.com/free-photo/breathtaking-hawaii-landscape-with-beach_17847820.htm/?utm_source=slidesgo_template&amp;utm_medium=referral-link&amp;utm_campaign=sg_resources&amp;utm_content=freepik" TargetMode="External"/><Relationship Id="rId11" Type="http://schemas.openxmlformats.org/officeDocument/2006/relationships/hyperlink" Target="https://www.freepik.com/free-photo/breathtaking-hawaii-landscape-with-ocean_17847757.htm/?utm_source=slidesgo_template&amp;utm_medium=referral-link&amp;utm_campaign=sg_resources&amp;utm_content=freepik" TargetMode="External"/><Relationship Id="rId5" Type="http://schemas.openxmlformats.org/officeDocument/2006/relationships/hyperlink" Target="https://www.freepik.com/free-photo/breathtaking-hawaii-landscape-with-beach_17847820.htm#&amp;position=1&amp;from_view=undefined" TargetMode="External"/><Relationship Id="rId15" Type="http://schemas.openxmlformats.org/officeDocument/2006/relationships/hyperlink" Target="https://www.freepik.com/free-photo/beautiful-hawaii-landscape-with-ocean_17847735.htm/?utm_source=slidesgo_template&amp;utm_medium=referral-link&amp;utm_campaign=sg_resources&amp;utm_content=freepik" TargetMode="External"/><Relationship Id="rId23" Type="http://schemas.openxmlformats.org/officeDocument/2006/relationships/hyperlink" Target="https://www.freepik.com/free-photo/beautiful-hawaii-landscape-with-ocean_17847727.htm/?utm_source=slidesgo_template&amp;utm_medium=referral-link&amp;utm_campaign=sg_resources&amp;utm_content=freepik" TargetMode="External"/><Relationship Id="rId10" Type="http://schemas.openxmlformats.org/officeDocument/2006/relationships/hyperlink" Target="https://www.freepik.com/free-photo/breathtaking-hawaii-landscape-with-sea_17847775.htm/?utm_source=slidesgo_template&amp;utm_medium=referral-link&amp;utm_campaign=sg_resources&amp;utm_content=freepik" TargetMode="External"/><Relationship Id="rId19" Type="http://schemas.openxmlformats.org/officeDocument/2006/relationships/hyperlink" Target="https://www.freepik.com/free-photo/beautiful-hawaii-landscape-with-ocean_17847726.htm/?utm_source=slidesgo_template&amp;utm_medium=referral-link&amp;utm_campaign=sg_resources&amp;utm_content=freepik" TargetMode="External"/><Relationship Id="rId4" Type="http://schemas.openxmlformats.org/officeDocument/2006/relationships/hyperlink" Target="https://www.freepik.com/free-photo/panorama-view-jeep-car-hawaii_13106344.htm/?utm_source=slidesgo_template&amp;utm_medium=referral-link&amp;utm_campaign=sg_resources&amp;utm_content=freepik" TargetMode="External"/><Relationship Id="rId9" Type="http://schemas.openxmlformats.org/officeDocument/2006/relationships/hyperlink" Target="https://www.freepik.com/free-photo/breathtaking-hawaii-landscape-with-sea_17847777.htm/?utm_source=slidesgo_template&amp;utm_medium=referral-link&amp;utm_campaign=sg_resources&amp;utm_content=freepik" TargetMode="External"/><Relationship Id="rId14" Type="http://schemas.openxmlformats.org/officeDocument/2006/relationships/hyperlink" Target="https://www.freepik.com/free-photo/beautiful-hawaii-landscape-with-ocean_17847735.htm#&amp;position=17&amp;from_view=undefined" TargetMode="External"/><Relationship Id="rId22" Type="http://schemas.openxmlformats.org/officeDocument/2006/relationships/hyperlink" Target="https://www.freepik.com/free-photo/beautiful-hawaii-landscape-with-ocean_17847727.htm#&amp;position=1&amp;from_view=undefined"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freepik.com/free-photo/beautiful-hawaii-landscape-with-ocean_17847733.htm/?utm_source=slidesgo_template&amp;utm_medium=referral-link&amp;utm_campaign=sg_resources&amp;utm_content=freepik" TargetMode="External"/><Relationship Id="rId13" Type="http://schemas.openxmlformats.org/officeDocument/2006/relationships/hyperlink" Target="https://www.freepik.com/free-photo/breathtaking-hawaii-landscape-with-blue-sea_17847915.htm/?utm_source=slidesgo_template&amp;utm_medium=referral-link&amp;utm_campaign=sg_resources&amp;utm_content=freepik" TargetMode="External"/><Relationship Id="rId18" Type="http://schemas.openxmlformats.org/officeDocument/2006/relationships/hyperlink" Target="https://www.freepik.com/free-photo/beautiful-hawaii-landscape-with-blue-sea_17847939.htm/?utm_source=slidesgo_template&amp;utm_medium=referral-link&amp;utm_campaign=sg_resources&amp;utm_content=freepik" TargetMode="External"/><Relationship Id="rId26" Type="http://schemas.openxmlformats.org/officeDocument/2006/relationships/hyperlink" Target="https://www.freepik.com/free-photo/young-beautiful-woman-surfing-hawaii_16137024.htm/?utm_source=slidesgo_template&amp;utm_medium=referral-link&amp;utm_campaign=sg_resources&amp;utm_content=freepik" TargetMode="External"/><Relationship Id="rId3" Type="http://schemas.openxmlformats.org/officeDocument/2006/relationships/image" Target="../media/image6.jpg"/><Relationship Id="rId21" Type="http://schemas.openxmlformats.org/officeDocument/2006/relationships/hyperlink" Target="https://www.freepik.com/free-photo/beautiful-hawaii-landscape-with-blue-sea_17847940.htm#&amp;position=3&amp;from_view=undefined" TargetMode="External"/><Relationship Id="rId7" Type="http://schemas.openxmlformats.org/officeDocument/2006/relationships/hyperlink" Target="https://www.freepik.com/free-photo/beautiful-hawaii-landscape-with-ocean_17847733.htm#&amp;position=39&amp;from_view=undefined" TargetMode="External"/><Relationship Id="rId12" Type="http://schemas.openxmlformats.org/officeDocument/2006/relationships/hyperlink" Target="https://www.freepik.com/free-photo/breathtaking-hawaii-landscape-with-ocean_17847751.htm/?utm_source=slidesgo_template&amp;utm_medium=referral-link&amp;utm_campaign=sg_resources&amp;utm_content=freepik" TargetMode="External"/><Relationship Id="rId17" Type="http://schemas.openxmlformats.org/officeDocument/2006/relationships/hyperlink" Target="https://www.freepik.com/free-photo/breathtaking-hawaii-landscape-with-ocean_17847755.htm/?utm_source=slidesgo_template&amp;utm_medium=referral-link&amp;utm_campaign=sg_resources&amp;utm_content=freepik" TargetMode="External"/><Relationship Id="rId25" Type="http://schemas.openxmlformats.org/officeDocument/2006/relationships/hyperlink" Target="https://www.freepik.com/free-photo/young-beautiful-woman-surfing-hawaii_16137024.htm#&amp;position=13&amp;from_view=undefined" TargetMode="External"/><Relationship Id="rId2" Type="http://schemas.openxmlformats.org/officeDocument/2006/relationships/notesSlide" Target="../notesSlides/notesSlide33.xml"/><Relationship Id="rId16" Type="http://schemas.openxmlformats.org/officeDocument/2006/relationships/hyperlink" Target="https://www.freepik.com/free-photo/breathtaking-hawaii-landscape-with-ocean_17847755.htm#&amp;position=27&amp;from_view=undefined" TargetMode="External"/><Relationship Id="rId20" Type="http://schemas.openxmlformats.org/officeDocument/2006/relationships/hyperlink" Target="https://www.freepik.com/free-photo/tropical-hawaii-landscape-with-mountain-view_17847995.htm/?utm_source=slidesgo_template&amp;utm_medium=referral-link&amp;utm_campaign=sg_resources&amp;utm_content=freepik" TargetMode="External"/><Relationship Id="rId1" Type="http://schemas.openxmlformats.org/officeDocument/2006/relationships/slideLayout" Target="../slideLayouts/slideLayout20.xml"/><Relationship Id="rId6" Type="http://schemas.openxmlformats.org/officeDocument/2006/relationships/hyperlink" Target="https://www.freepik.com/free-photo/breathtaking-hawaii-landscape-with-sea_17847783.htm/?utm_source=slidesgo_template&amp;utm_medium=referral-link&amp;utm_campaign=sg_resources&amp;utm_content=freepik" TargetMode="External"/><Relationship Id="rId11" Type="http://schemas.openxmlformats.org/officeDocument/2006/relationships/hyperlink" Target="https://www.freepik.com/free-photo/breathtaking-hawaii-landscape-with-ocean_17847751.htm#&amp;position=1&amp;from_view=undefined" TargetMode="External"/><Relationship Id="rId24" Type="http://schemas.openxmlformats.org/officeDocument/2006/relationships/hyperlink" Target="https://www.freepik.com/free-photo/beautiful-hawaii-landscape-with-blue-sea_17847943.htm/?utm_source=slidesgo_template&amp;utm_medium=referral-link&amp;utm_campaign=sg_resources&amp;utm_content=freepik" TargetMode="External"/><Relationship Id="rId5" Type="http://schemas.openxmlformats.org/officeDocument/2006/relationships/hyperlink" Target="https://www.freepik.com/free-photo/breathtaking-hawaii-landscape-with-sea_17847783.htm#&amp;position=5&amp;from_view=undefined" TargetMode="External"/><Relationship Id="rId15" Type="http://schemas.openxmlformats.org/officeDocument/2006/relationships/hyperlink" Target="https://www.freepik.com/free-photo/beautiful-hawaii-landscape-with-ocean_17847728.htm/?utm_source=slidesgo_template&amp;utm_medium=referral-link&amp;utm_campaign=sg_resources&amp;utm_content=freepik" TargetMode="External"/><Relationship Id="rId23" Type="http://schemas.openxmlformats.org/officeDocument/2006/relationships/hyperlink" Target="https://www.freepik.com/free-photo/jeep-car-hawaii_13106316.htm/?utm_source=slidesgo_template&amp;utm_medium=referral-link&amp;utm_campaign=sg_resources&amp;utm_content=freepik" TargetMode="External"/><Relationship Id="rId28" Type="http://schemas.openxmlformats.org/officeDocument/2006/relationships/hyperlink" Target="https://www.flaticon.com/packs/marketing-seo-16/?utm_source=slidesgo_template&amp;utm_medium=referral-link&amp;utm_campaign=sg_resources&amp;utm_content=flaticon" TargetMode="External"/><Relationship Id="rId10" Type="http://schemas.openxmlformats.org/officeDocument/2006/relationships/hyperlink" Target="https://www.freepik.com/free-photo/breathtaking-hawaii-landscape-with-ocean_17847758.htm/?utm_source=slidesgo_template&amp;utm_medium=referral-link&amp;utm_campaign=sg_resources&amp;utm_content=freepik" TargetMode="External"/><Relationship Id="rId19" Type="http://schemas.openxmlformats.org/officeDocument/2006/relationships/hyperlink" Target="https://www.freepik.com/free-photo/breathtaking-hawaii-landscape-with-blue-sea_17847910.htm/?utm_source=slidesgo_template&amp;utm_medium=referral-link&amp;utm_campaign=sg_resources&amp;utm_content=freepik" TargetMode="External"/><Relationship Id="rId4" Type="http://schemas.openxmlformats.org/officeDocument/2006/relationships/hyperlink" Target="https://www.freepik.com/free-photo/breathtaking-hawaii-landscape-with-beach_17847813.htm/?utm_source=slidesgo_template&amp;utm_medium=referral-link&amp;utm_campaign=sg_resources&amp;utm_content=freepik" TargetMode="External"/><Relationship Id="rId9" Type="http://schemas.openxmlformats.org/officeDocument/2006/relationships/hyperlink" Target="https://www.freepik.com/free-photo/breathtaking-hawaii-landscape-with-ocean_17847752.htm/?utm_source=slidesgo_template&amp;utm_medium=referral-link&amp;utm_campaign=sg_resources&amp;utm_content=freepik" TargetMode="External"/><Relationship Id="rId14" Type="http://schemas.openxmlformats.org/officeDocument/2006/relationships/hyperlink" Target="https://www.freepik.com/free-photo/beautiful-hawaii-landscape-with-ocean_17847728.htm#&amp;position=25&amp;from_view=undefined" TargetMode="External"/><Relationship Id="rId22" Type="http://schemas.openxmlformats.org/officeDocument/2006/relationships/hyperlink" Target="https://www.freepik.com/free-photo/beautiful-hawaii-landscape-with-blue-sea_17847940.htm/?utm_source=slidesgo_template&amp;utm_medium=referral-link&amp;utm_campaign=sg_resources&amp;utm_content=freepik" TargetMode="External"/><Relationship Id="rId27" Type="http://schemas.openxmlformats.org/officeDocument/2006/relationships/hyperlink" Target="https://www.freepik.com/free-photo/young-man-surfs-ocean-waves_12106275.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slide" Target="slide30.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0.xm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Alata?query=alata" TargetMode="External"/><Relationship Id="rId2" Type="http://schemas.openxmlformats.org/officeDocument/2006/relationships/notesSlide" Target="../notesSlides/notesSlide36.xml"/><Relationship Id="rId1" Type="http://schemas.openxmlformats.org/officeDocument/2006/relationships/slideLayout" Target="../slideLayouts/slideLayout25.xml"/><Relationship Id="rId4" Type="http://schemas.openxmlformats.org/officeDocument/2006/relationships/hyperlink" Target="https://fonts.google.com/specimen/Lexend+Deca?query=Lexend+deca"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2.gif"/><Relationship Id="rId2" Type="http://schemas.openxmlformats.org/officeDocument/2006/relationships/notesSlide" Target="../notesSlides/notesSlide37.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0.gif"/><Relationship Id="rId4" Type="http://schemas.openxmlformats.org/officeDocument/2006/relationships/image" Target="../media/image28.gif"/><Relationship Id="rId9" Type="http://schemas.openxmlformats.org/officeDocument/2006/relationships/image" Target="../media/image29.gif"/></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7"/>
        <p:cNvGrpSpPr/>
        <p:nvPr/>
      </p:nvGrpSpPr>
      <p:grpSpPr>
        <a:xfrm>
          <a:off x="0" y="0"/>
          <a:ext cx="0" cy="0"/>
          <a:chOff x="0" y="0"/>
          <a:chExt cx="0" cy="0"/>
        </a:xfrm>
      </p:grpSpPr>
      <p:sp>
        <p:nvSpPr>
          <p:cNvPr id="358" name="Google Shape;358;p30"/>
          <p:cNvSpPr txBox="1">
            <a:spLocks noGrp="1"/>
          </p:cNvSpPr>
          <p:nvPr>
            <p:ph type="ctrTitle"/>
          </p:nvPr>
        </p:nvSpPr>
        <p:spPr>
          <a:xfrm>
            <a:off x="220641" y="0"/>
            <a:ext cx="6677913" cy="22469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Jacques-Yves Cousteau</a:t>
            </a:r>
            <a:endParaRPr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59" name="Google Shape;359;p30"/>
          <p:cNvSpPr txBox="1">
            <a:spLocks noGrp="1"/>
          </p:cNvSpPr>
          <p:nvPr>
            <p:ph type="subTitle" idx="1"/>
          </p:nvPr>
        </p:nvSpPr>
        <p:spPr>
          <a:xfrm>
            <a:off x="2436175" y="2976805"/>
            <a:ext cx="6046295" cy="14250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a French naval officer, oceanographer, filmmaker and author</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9"/>
        <p:cNvGrpSpPr/>
        <p:nvPr/>
      </p:nvGrpSpPr>
      <p:grpSpPr>
        <a:xfrm>
          <a:off x="0" y="0"/>
          <a:ext cx="0" cy="0"/>
          <a:chOff x="0" y="0"/>
          <a:chExt cx="0" cy="0"/>
        </a:xfrm>
      </p:grpSpPr>
      <p:sp>
        <p:nvSpPr>
          <p:cNvPr id="600" name="Google Shape;600;p4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SHARE</a:t>
            </a:r>
            <a:endParaRPr/>
          </a:p>
        </p:txBody>
      </p:sp>
      <p:sp>
        <p:nvSpPr>
          <p:cNvPr id="601" name="Google Shape;601;p41"/>
          <p:cNvSpPr txBox="1"/>
          <p:nvPr/>
        </p:nvSpPr>
        <p:spPr>
          <a:xfrm>
            <a:off x="3634200" y="1055500"/>
            <a:ext cx="18756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MERCURY</a:t>
            </a:r>
            <a:endParaRPr sz="2000">
              <a:solidFill>
                <a:schemeClr val="lt1"/>
              </a:solidFill>
              <a:latin typeface="Alata"/>
              <a:ea typeface="Alata"/>
              <a:cs typeface="Alata"/>
              <a:sym typeface="Alata"/>
            </a:endParaRPr>
          </a:p>
        </p:txBody>
      </p:sp>
      <p:sp>
        <p:nvSpPr>
          <p:cNvPr id="602" name="Google Shape;602;p41"/>
          <p:cNvSpPr txBox="1"/>
          <p:nvPr/>
        </p:nvSpPr>
        <p:spPr>
          <a:xfrm>
            <a:off x="3634200" y="1429400"/>
            <a:ext cx="18756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It’s the closest planet to the Sun</a:t>
            </a:r>
            <a:endParaRPr sz="2100">
              <a:solidFill>
                <a:schemeClr val="lt1"/>
              </a:solidFill>
              <a:latin typeface="Alata"/>
              <a:ea typeface="Alata"/>
              <a:cs typeface="Alata"/>
              <a:sym typeface="Alata"/>
            </a:endParaRPr>
          </a:p>
        </p:txBody>
      </p:sp>
      <p:sp>
        <p:nvSpPr>
          <p:cNvPr id="603" name="Google Shape;603;p41"/>
          <p:cNvSpPr/>
          <p:nvPr/>
        </p:nvSpPr>
        <p:spPr>
          <a:xfrm>
            <a:off x="2214100" y="1635325"/>
            <a:ext cx="822600" cy="82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txBox="1"/>
          <p:nvPr/>
        </p:nvSpPr>
        <p:spPr>
          <a:xfrm>
            <a:off x="1687600" y="2750950"/>
            <a:ext cx="18756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JUPITER</a:t>
            </a:r>
            <a:endParaRPr sz="2000">
              <a:solidFill>
                <a:schemeClr val="lt1"/>
              </a:solidFill>
              <a:latin typeface="Alata"/>
              <a:ea typeface="Alata"/>
              <a:cs typeface="Alata"/>
              <a:sym typeface="Alata"/>
            </a:endParaRPr>
          </a:p>
        </p:txBody>
      </p:sp>
      <p:sp>
        <p:nvSpPr>
          <p:cNvPr id="605" name="Google Shape;605;p41"/>
          <p:cNvSpPr txBox="1"/>
          <p:nvPr/>
        </p:nvSpPr>
        <p:spPr>
          <a:xfrm>
            <a:off x="834000" y="3434650"/>
            <a:ext cx="16362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10%</a:t>
            </a:r>
            <a:endParaRPr sz="2000">
              <a:solidFill>
                <a:schemeClr val="lt1"/>
              </a:solidFill>
              <a:latin typeface="Alata"/>
              <a:ea typeface="Alata"/>
              <a:cs typeface="Alata"/>
              <a:sym typeface="Alata"/>
            </a:endParaRPr>
          </a:p>
        </p:txBody>
      </p:sp>
      <p:sp>
        <p:nvSpPr>
          <p:cNvPr id="606" name="Google Shape;606;p41"/>
          <p:cNvSpPr txBox="1"/>
          <p:nvPr/>
        </p:nvSpPr>
        <p:spPr>
          <a:xfrm>
            <a:off x="714300" y="4028750"/>
            <a:ext cx="18756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Despite being red, Mars is a cold place</a:t>
            </a:r>
            <a:endParaRPr sz="2100">
              <a:solidFill>
                <a:schemeClr val="lt1"/>
              </a:solidFill>
              <a:latin typeface="Alata"/>
              <a:ea typeface="Alata"/>
              <a:cs typeface="Alata"/>
              <a:sym typeface="Alata"/>
            </a:endParaRPr>
          </a:p>
        </p:txBody>
      </p:sp>
      <p:sp>
        <p:nvSpPr>
          <p:cNvPr id="607" name="Google Shape;607;p41"/>
          <p:cNvSpPr txBox="1"/>
          <p:nvPr/>
        </p:nvSpPr>
        <p:spPr>
          <a:xfrm>
            <a:off x="2780600" y="3434650"/>
            <a:ext cx="16362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25%</a:t>
            </a:r>
            <a:endParaRPr sz="2000">
              <a:solidFill>
                <a:schemeClr val="lt1"/>
              </a:solidFill>
              <a:latin typeface="Alata"/>
              <a:ea typeface="Alata"/>
              <a:cs typeface="Alata"/>
              <a:sym typeface="Alata"/>
            </a:endParaRPr>
          </a:p>
        </p:txBody>
      </p:sp>
      <p:sp>
        <p:nvSpPr>
          <p:cNvPr id="608" name="Google Shape;608;p41"/>
          <p:cNvSpPr txBox="1"/>
          <p:nvPr/>
        </p:nvSpPr>
        <p:spPr>
          <a:xfrm>
            <a:off x="2660900" y="4028750"/>
            <a:ext cx="18756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Neptune is far away from Earth</a:t>
            </a:r>
            <a:endParaRPr sz="2100">
              <a:solidFill>
                <a:schemeClr val="lt1"/>
              </a:solidFill>
              <a:latin typeface="Alata"/>
              <a:ea typeface="Alata"/>
              <a:cs typeface="Alata"/>
              <a:sym typeface="Alata"/>
            </a:endParaRPr>
          </a:p>
        </p:txBody>
      </p:sp>
      <p:sp>
        <p:nvSpPr>
          <p:cNvPr id="609" name="Google Shape;609;p41"/>
          <p:cNvSpPr txBox="1"/>
          <p:nvPr/>
        </p:nvSpPr>
        <p:spPr>
          <a:xfrm>
            <a:off x="4727200" y="3434650"/>
            <a:ext cx="16362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15%</a:t>
            </a:r>
            <a:endParaRPr sz="2000">
              <a:solidFill>
                <a:schemeClr val="lt1"/>
              </a:solidFill>
              <a:latin typeface="Alata"/>
              <a:ea typeface="Alata"/>
              <a:cs typeface="Alata"/>
              <a:sym typeface="Alata"/>
            </a:endParaRPr>
          </a:p>
        </p:txBody>
      </p:sp>
      <p:sp>
        <p:nvSpPr>
          <p:cNvPr id="610" name="Google Shape;610;p41"/>
          <p:cNvSpPr txBox="1"/>
          <p:nvPr/>
        </p:nvSpPr>
        <p:spPr>
          <a:xfrm>
            <a:off x="4607500" y="4028750"/>
            <a:ext cx="18756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sp>
        <p:nvSpPr>
          <p:cNvPr id="611" name="Google Shape;611;p41"/>
          <p:cNvSpPr txBox="1"/>
          <p:nvPr/>
        </p:nvSpPr>
        <p:spPr>
          <a:xfrm>
            <a:off x="6673800" y="3434650"/>
            <a:ext cx="16362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50%</a:t>
            </a:r>
            <a:endParaRPr sz="2000">
              <a:solidFill>
                <a:schemeClr val="lt1"/>
              </a:solidFill>
              <a:latin typeface="Alata"/>
              <a:ea typeface="Alata"/>
              <a:cs typeface="Alata"/>
              <a:sym typeface="Alata"/>
            </a:endParaRPr>
          </a:p>
        </p:txBody>
      </p:sp>
      <p:sp>
        <p:nvSpPr>
          <p:cNvPr id="612" name="Google Shape;612;p41"/>
          <p:cNvSpPr txBox="1"/>
          <p:nvPr/>
        </p:nvSpPr>
        <p:spPr>
          <a:xfrm>
            <a:off x="6554100" y="4028750"/>
            <a:ext cx="18756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Saturn is a gas giant and has rings</a:t>
            </a:r>
            <a:endParaRPr sz="2100">
              <a:solidFill>
                <a:schemeClr val="lt1"/>
              </a:solidFill>
              <a:latin typeface="Alata"/>
              <a:ea typeface="Alata"/>
              <a:cs typeface="Alata"/>
              <a:sym typeface="Alata"/>
            </a:endParaRPr>
          </a:p>
        </p:txBody>
      </p:sp>
      <p:sp>
        <p:nvSpPr>
          <p:cNvPr id="613" name="Google Shape;613;p41"/>
          <p:cNvSpPr/>
          <p:nvPr/>
        </p:nvSpPr>
        <p:spPr>
          <a:xfrm>
            <a:off x="6107300" y="1635325"/>
            <a:ext cx="822600" cy="82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txBox="1"/>
          <p:nvPr/>
        </p:nvSpPr>
        <p:spPr>
          <a:xfrm>
            <a:off x="5580800" y="2750950"/>
            <a:ext cx="18756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VENUS</a:t>
            </a:r>
            <a:endParaRPr sz="2000">
              <a:solidFill>
                <a:schemeClr val="lt1"/>
              </a:solidFill>
              <a:latin typeface="Alata"/>
              <a:ea typeface="Alata"/>
              <a:cs typeface="Alata"/>
              <a:sym typeface="Alata"/>
            </a:endParaRPr>
          </a:p>
        </p:txBody>
      </p:sp>
      <p:cxnSp>
        <p:nvCxnSpPr>
          <p:cNvPr id="615" name="Google Shape;615;p41"/>
          <p:cNvCxnSpPr>
            <a:stCxn id="603" idx="4"/>
            <a:endCxn id="604" idx="0"/>
          </p:cNvCxnSpPr>
          <p:nvPr/>
        </p:nvCxnSpPr>
        <p:spPr>
          <a:xfrm>
            <a:off x="2625400" y="2457925"/>
            <a:ext cx="0" cy="293100"/>
          </a:xfrm>
          <a:prstGeom prst="straightConnector1">
            <a:avLst/>
          </a:prstGeom>
          <a:noFill/>
          <a:ln w="9525" cap="flat" cmpd="sng">
            <a:solidFill>
              <a:schemeClr val="lt1"/>
            </a:solidFill>
            <a:prstDash val="solid"/>
            <a:round/>
            <a:headEnd type="none" w="med" len="med"/>
            <a:tailEnd type="none" w="med" len="med"/>
          </a:ln>
        </p:spPr>
      </p:cxnSp>
      <p:cxnSp>
        <p:nvCxnSpPr>
          <p:cNvPr id="616" name="Google Shape;616;p41"/>
          <p:cNvCxnSpPr>
            <a:stCxn id="613" idx="4"/>
            <a:endCxn id="614" idx="0"/>
          </p:cNvCxnSpPr>
          <p:nvPr/>
        </p:nvCxnSpPr>
        <p:spPr>
          <a:xfrm>
            <a:off x="6518600" y="2457925"/>
            <a:ext cx="0" cy="293100"/>
          </a:xfrm>
          <a:prstGeom prst="straightConnector1">
            <a:avLst/>
          </a:prstGeom>
          <a:noFill/>
          <a:ln w="9525" cap="flat" cmpd="sng">
            <a:solidFill>
              <a:schemeClr val="lt1"/>
            </a:solidFill>
            <a:prstDash val="solid"/>
            <a:round/>
            <a:headEnd type="none" w="med" len="med"/>
            <a:tailEnd type="none" w="med" len="med"/>
          </a:ln>
        </p:spPr>
      </p:cxnSp>
      <p:cxnSp>
        <p:nvCxnSpPr>
          <p:cNvPr id="617" name="Google Shape;617;p41"/>
          <p:cNvCxnSpPr>
            <a:stCxn id="604" idx="2"/>
            <a:endCxn id="605" idx="0"/>
          </p:cNvCxnSpPr>
          <p:nvPr/>
        </p:nvCxnSpPr>
        <p:spPr>
          <a:xfrm rot="5400000">
            <a:off x="1978000" y="2787250"/>
            <a:ext cx="321600" cy="9732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618" name="Google Shape;618;p41"/>
          <p:cNvCxnSpPr>
            <a:stCxn id="604" idx="2"/>
            <a:endCxn id="607" idx="0"/>
          </p:cNvCxnSpPr>
          <p:nvPr/>
        </p:nvCxnSpPr>
        <p:spPr>
          <a:xfrm rot="-5400000" flipH="1">
            <a:off x="2951200" y="2787250"/>
            <a:ext cx="321600" cy="9732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619" name="Google Shape;619;p41"/>
          <p:cNvCxnSpPr>
            <a:stCxn id="614" idx="2"/>
            <a:endCxn id="609" idx="0"/>
          </p:cNvCxnSpPr>
          <p:nvPr/>
        </p:nvCxnSpPr>
        <p:spPr>
          <a:xfrm rot="5400000">
            <a:off x="5871200" y="2787250"/>
            <a:ext cx="321600" cy="9732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620" name="Google Shape;620;p41"/>
          <p:cNvCxnSpPr>
            <a:stCxn id="614" idx="2"/>
            <a:endCxn id="611" idx="0"/>
          </p:cNvCxnSpPr>
          <p:nvPr/>
        </p:nvCxnSpPr>
        <p:spPr>
          <a:xfrm rot="-5400000" flipH="1">
            <a:off x="6844400" y="2787250"/>
            <a:ext cx="321600" cy="9732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621" name="Google Shape;621;p41"/>
          <p:cNvCxnSpPr>
            <a:stCxn id="603" idx="6"/>
            <a:endCxn id="601" idx="1"/>
          </p:cNvCxnSpPr>
          <p:nvPr/>
        </p:nvCxnSpPr>
        <p:spPr>
          <a:xfrm rot="10800000" flipH="1">
            <a:off x="3036700" y="1236625"/>
            <a:ext cx="597600" cy="810000"/>
          </a:xfrm>
          <a:prstGeom prst="bentConnector3">
            <a:avLst>
              <a:gd name="adj1" fmla="val 49992"/>
            </a:avLst>
          </a:prstGeom>
          <a:noFill/>
          <a:ln w="9525" cap="flat" cmpd="sng">
            <a:solidFill>
              <a:schemeClr val="lt1"/>
            </a:solidFill>
            <a:prstDash val="solid"/>
            <a:round/>
            <a:headEnd type="none" w="med" len="med"/>
            <a:tailEnd type="none" w="med" len="med"/>
          </a:ln>
        </p:spPr>
      </p:cxnSp>
      <p:cxnSp>
        <p:nvCxnSpPr>
          <p:cNvPr id="622" name="Google Shape;622;p41"/>
          <p:cNvCxnSpPr>
            <a:stCxn id="613" idx="2"/>
            <a:endCxn id="601" idx="3"/>
          </p:cNvCxnSpPr>
          <p:nvPr/>
        </p:nvCxnSpPr>
        <p:spPr>
          <a:xfrm rot="10800000">
            <a:off x="5509700" y="1236625"/>
            <a:ext cx="597600" cy="810000"/>
          </a:xfrm>
          <a:prstGeom prst="bentConnector3">
            <a:avLst>
              <a:gd name="adj1" fmla="val 49992"/>
            </a:avLst>
          </a:prstGeom>
          <a:noFill/>
          <a:ln w="9525" cap="flat" cmpd="sng">
            <a:solidFill>
              <a:schemeClr val="lt1"/>
            </a:solidFill>
            <a:prstDash val="solid"/>
            <a:round/>
            <a:headEnd type="none" w="med" len="med"/>
            <a:tailEnd type="none" w="med" len="med"/>
          </a:ln>
        </p:spPr>
      </p:cxnSp>
      <p:grpSp>
        <p:nvGrpSpPr>
          <p:cNvPr id="623" name="Google Shape;623;p41"/>
          <p:cNvGrpSpPr/>
          <p:nvPr/>
        </p:nvGrpSpPr>
        <p:grpSpPr>
          <a:xfrm>
            <a:off x="6402050" y="1818063"/>
            <a:ext cx="233100" cy="457125"/>
            <a:chOff x="4798150" y="3246425"/>
            <a:chExt cx="233100" cy="457125"/>
          </a:xfrm>
        </p:grpSpPr>
        <p:sp>
          <p:nvSpPr>
            <p:cNvPr id="624" name="Google Shape;624;p41"/>
            <p:cNvSpPr/>
            <p:nvPr/>
          </p:nvSpPr>
          <p:spPr>
            <a:xfrm>
              <a:off x="4798150" y="3246425"/>
              <a:ext cx="233100" cy="457125"/>
            </a:xfrm>
            <a:custGeom>
              <a:avLst/>
              <a:gdLst/>
              <a:ahLst/>
              <a:cxnLst/>
              <a:rect l="l" t="t" r="r" b="b"/>
              <a:pathLst>
                <a:path w="9324" h="18285" extrusionOk="0">
                  <a:moveTo>
                    <a:pt x="5188" y="2740"/>
                  </a:moveTo>
                  <a:lnTo>
                    <a:pt x="5188" y="3809"/>
                  </a:lnTo>
                  <a:lnTo>
                    <a:pt x="4119" y="3809"/>
                  </a:lnTo>
                  <a:lnTo>
                    <a:pt x="4119" y="2740"/>
                  </a:lnTo>
                  <a:close/>
                  <a:moveTo>
                    <a:pt x="4688" y="5360"/>
                  </a:moveTo>
                  <a:cubicBezTo>
                    <a:pt x="4947" y="5360"/>
                    <a:pt x="5188" y="5394"/>
                    <a:pt x="5412" y="5498"/>
                  </a:cubicBezTo>
                  <a:cubicBezTo>
                    <a:pt x="5653" y="5601"/>
                    <a:pt x="5860" y="5722"/>
                    <a:pt x="6032" y="5894"/>
                  </a:cubicBezTo>
                  <a:cubicBezTo>
                    <a:pt x="6205" y="6066"/>
                    <a:pt x="6342" y="6273"/>
                    <a:pt x="6463" y="6514"/>
                  </a:cubicBezTo>
                  <a:cubicBezTo>
                    <a:pt x="6566" y="6756"/>
                    <a:pt x="6618" y="7014"/>
                    <a:pt x="6618" y="7290"/>
                  </a:cubicBezTo>
                  <a:cubicBezTo>
                    <a:pt x="6618" y="7583"/>
                    <a:pt x="6566" y="7858"/>
                    <a:pt x="6446" y="8082"/>
                  </a:cubicBezTo>
                  <a:cubicBezTo>
                    <a:pt x="6342" y="8324"/>
                    <a:pt x="6205" y="8530"/>
                    <a:pt x="6015" y="8686"/>
                  </a:cubicBezTo>
                  <a:cubicBezTo>
                    <a:pt x="5843" y="8858"/>
                    <a:pt x="5636" y="8996"/>
                    <a:pt x="5395" y="9082"/>
                  </a:cubicBezTo>
                  <a:cubicBezTo>
                    <a:pt x="5153" y="9185"/>
                    <a:pt x="4929" y="9220"/>
                    <a:pt x="4671" y="9220"/>
                  </a:cubicBezTo>
                  <a:cubicBezTo>
                    <a:pt x="4430" y="9220"/>
                    <a:pt x="4188" y="9185"/>
                    <a:pt x="3947" y="9082"/>
                  </a:cubicBezTo>
                  <a:cubicBezTo>
                    <a:pt x="3723" y="8979"/>
                    <a:pt x="3516" y="8841"/>
                    <a:pt x="3327" y="8668"/>
                  </a:cubicBezTo>
                  <a:cubicBezTo>
                    <a:pt x="3154" y="8496"/>
                    <a:pt x="3017" y="8289"/>
                    <a:pt x="2913" y="8065"/>
                  </a:cubicBezTo>
                  <a:cubicBezTo>
                    <a:pt x="2810" y="7824"/>
                    <a:pt x="2758" y="7565"/>
                    <a:pt x="2758" y="7272"/>
                  </a:cubicBezTo>
                  <a:cubicBezTo>
                    <a:pt x="2758" y="6980"/>
                    <a:pt x="2810" y="6721"/>
                    <a:pt x="2913" y="6480"/>
                  </a:cubicBezTo>
                  <a:cubicBezTo>
                    <a:pt x="3034" y="6256"/>
                    <a:pt x="3172" y="6049"/>
                    <a:pt x="3361" y="5877"/>
                  </a:cubicBezTo>
                  <a:cubicBezTo>
                    <a:pt x="3534" y="5704"/>
                    <a:pt x="3740" y="5584"/>
                    <a:pt x="3982" y="5480"/>
                  </a:cubicBezTo>
                  <a:cubicBezTo>
                    <a:pt x="4206" y="5394"/>
                    <a:pt x="4447" y="5360"/>
                    <a:pt x="4688" y="5360"/>
                  </a:cubicBezTo>
                  <a:close/>
                  <a:moveTo>
                    <a:pt x="6584" y="9444"/>
                  </a:moveTo>
                  <a:lnTo>
                    <a:pt x="6584" y="12167"/>
                  </a:lnTo>
                  <a:lnTo>
                    <a:pt x="2775" y="12167"/>
                  </a:lnTo>
                  <a:lnTo>
                    <a:pt x="2775" y="9495"/>
                  </a:lnTo>
                  <a:lnTo>
                    <a:pt x="3689" y="9495"/>
                  </a:lnTo>
                  <a:lnTo>
                    <a:pt x="3689" y="11115"/>
                  </a:lnTo>
                  <a:lnTo>
                    <a:pt x="4223" y="11115"/>
                  </a:lnTo>
                  <a:lnTo>
                    <a:pt x="4223" y="9737"/>
                  </a:lnTo>
                  <a:lnTo>
                    <a:pt x="5067" y="9737"/>
                  </a:lnTo>
                  <a:lnTo>
                    <a:pt x="5067" y="11115"/>
                  </a:lnTo>
                  <a:lnTo>
                    <a:pt x="5670" y="11115"/>
                  </a:lnTo>
                  <a:lnTo>
                    <a:pt x="5670" y="9444"/>
                  </a:lnTo>
                  <a:close/>
                  <a:moveTo>
                    <a:pt x="5429" y="12632"/>
                  </a:moveTo>
                  <a:cubicBezTo>
                    <a:pt x="5653" y="12632"/>
                    <a:pt x="5843" y="12666"/>
                    <a:pt x="5998" y="12752"/>
                  </a:cubicBezTo>
                  <a:cubicBezTo>
                    <a:pt x="6153" y="12839"/>
                    <a:pt x="6274" y="12942"/>
                    <a:pt x="6377" y="13080"/>
                  </a:cubicBezTo>
                  <a:cubicBezTo>
                    <a:pt x="6463" y="13218"/>
                    <a:pt x="6532" y="13373"/>
                    <a:pt x="6566" y="13545"/>
                  </a:cubicBezTo>
                  <a:cubicBezTo>
                    <a:pt x="6618" y="13735"/>
                    <a:pt x="6635" y="13907"/>
                    <a:pt x="6635" y="14079"/>
                  </a:cubicBezTo>
                  <a:cubicBezTo>
                    <a:pt x="6635" y="14217"/>
                    <a:pt x="6618" y="14355"/>
                    <a:pt x="6601" y="14510"/>
                  </a:cubicBezTo>
                  <a:cubicBezTo>
                    <a:pt x="6584" y="14648"/>
                    <a:pt x="6549" y="14803"/>
                    <a:pt x="6515" y="14941"/>
                  </a:cubicBezTo>
                  <a:cubicBezTo>
                    <a:pt x="6480" y="15096"/>
                    <a:pt x="6429" y="15234"/>
                    <a:pt x="6377" y="15372"/>
                  </a:cubicBezTo>
                  <a:cubicBezTo>
                    <a:pt x="6325" y="15492"/>
                    <a:pt x="6256" y="15630"/>
                    <a:pt x="6187" y="15734"/>
                  </a:cubicBezTo>
                  <a:lnTo>
                    <a:pt x="5274" y="15286"/>
                  </a:lnTo>
                  <a:cubicBezTo>
                    <a:pt x="5343" y="15165"/>
                    <a:pt x="5412" y="15027"/>
                    <a:pt x="5481" y="14889"/>
                  </a:cubicBezTo>
                  <a:cubicBezTo>
                    <a:pt x="5533" y="14786"/>
                    <a:pt x="5584" y="14648"/>
                    <a:pt x="5619" y="14510"/>
                  </a:cubicBezTo>
                  <a:cubicBezTo>
                    <a:pt x="5670" y="14355"/>
                    <a:pt x="5688" y="14217"/>
                    <a:pt x="5688" y="14062"/>
                  </a:cubicBezTo>
                  <a:cubicBezTo>
                    <a:pt x="5688" y="13941"/>
                    <a:pt x="5670" y="13873"/>
                    <a:pt x="5636" y="13821"/>
                  </a:cubicBezTo>
                  <a:cubicBezTo>
                    <a:pt x="5619" y="13769"/>
                    <a:pt x="5567" y="13752"/>
                    <a:pt x="5515" y="13752"/>
                  </a:cubicBezTo>
                  <a:cubicBezTo>
                    <a:pt x="5464" y="13752"/>
                    <a:pt x="5429" y="13769"/>
                    <a:pt x="5395" y="13821"/>
                  </a:cubicBezTo>
                  <a:cubicBezTo>
                    <a:pt x="5343" y="13873"/>
                    <a:pt x="5308" y="13924"/>
                    <a:pt x="5291" y="14010"/>
                  </a:cubicBezTo>
                  <a:cubicBezTo>
                    <a:pt x="5257" y="14079"/>
                    <a:pt x="5222" y="14183"/>
                    <a:pt x="5205" y="14286"/>
                  </a:cubicBezTo>
                  <a:cubicBezTo>
                    <a:pt x="5171" y="14389"/>
                    <a:pt x="5136" y="14493"/>
                    <a:pt x="5102" y="14596"/>
                  </a:cubicBezTo>
                  <a:cubicBezTo>
                    <a:pt x="5050" y="14769"/>
                    <a:pt x="4981" y="14924"/>
                    <a:pt x="4912" y="15044"/>
                  </a:cubicBezTo>
                  <a:cubicBezTo>
                    <a:pt x="4843" y="15165"/>
                    <a:pt x="4774" y="15268"/>
                    <a:pt x="4688" y="15337"/>
                  </a:cubicBezTo>
                  <a:cubicBezTo>
                    <a:pt x="4602" y="15423"/>
                    <a:pt x="4516" y="15475"/>
                    <a:pt x="4395" y="15510"/>
                  </a:cubicBezTo>
                  <a:cubicBezTo>
                    <a:pt x="4292" y="15544"/>
                    <a:pt x="4171" y="15579"/>
                    <a:pt x="4033" y="15579"/>
                  </a:cubicBezTo>
                  <a:cubicBezTo>
                    <a:pt x="3826" y="15579"/>
                    <a:pt x="3637" y="15527"/>
                    <a:pt x="3465" y="15458"/>
                  </a:cubicBezTo>
                  <a:cubicBezTo>
                    <a:pt x="3310" y="15372"/>
                    <a:pt x="3172" y="15268"/>
                    <a:pt x="3068" y="15148"/>
                  </a:cubicBezTo>
                  <a:cubicBezTo>
                    <a:pt x="2965" y="15010"/>
                    <a:pt x="2879" y="14855"/>
                    <a:pt x="2827" y="14682"/>
                  </a:cubicBezTo>
                  <a:cubicBezTo>
                    <a:pt x="2775" y="14510"/>
                    <a:pt x="2741" y="14338"/>
                    <a:pt x="2741" y="14148"/>
                  </a:cubicBezTo>
                  <a:cubicBezTo>
                    <a:pt x="2741" y="14010"/>
                    <a:pt x="2758" y="13873"/>
                    <a:pt x="2775" y="13735"/>
                  </a:cubicBezTo>
                  <a:cubicBezTo>
                    <a:pt x="2810" y="13614"/>
                    <a:pt x="2844" y="13476"/>
                    <a:pt x="2879" y="13356"/>
                  </a:cubicBezTo>
                  <a:cubicBezTo>
                    <a:pt x="2930" y="13235"/>
                    <a:pt x="2965" y="13114"/>
                    <a:pt x="3017" y="13011"/>
                  </a:cubicBezTo>
                  <a:cubicBezTo>
                    <a:pt x="3068" y="12908"/>
                    <a:pt x="3103" y="12804"/>
                    <a:pt x="3154" y="12718"/>
                  </a:cubicBezTo>
                  <a:lnTo>
                    <a:pt x="4016" y="13166"/>
                  </a:lnTo>
                  <a:cubicBezTo>
                    <a:pt x="3947" y="13269"/>
                    <a:pt x="3895" y="13390"/>
                    <a:pt x="3844" y="13511"/>
                  </a:cubicBezTo>
                  <a:cubicBezTo>
                    <a:pt x="3809" y="13597"/>
                    <a:pt x="3758" y="13700"/>
                    <a:pt x="3723" y="13821"/>
                  </a:cubicBezTo>
                  <a:cubicBezTo>
                    <a:pt x="3689" y="13941"/>
                    <a:pt x="3671" y="14062"/>
                    <a:pt x="3671" y="14183"/>
                  </a:cubicBezTo>
                  <a:cubicBezTo>
                    <a:pt x="3671" y="14269"/>
                    <a:pt x="3689" y="14355"/>
                    <a:pt x="3706" y="14407"/>
                  </a:cubicBezTo>
                  <a:cubicBezTo>
                    <a:pt x="3740" y="14458"/>
                    <a:pt x="3792" y="14493"/>
                    <a:pt x="3861" y="14493"/>
                  </a:cubicBezTo>
                  <a:cubicBezTo>
                    <a:pt x="3913" y="14493"/>
                    <a:pt x="3947" y="14476"/>
                    <a:pt x="3982" y="14441"/>
                  </a:cubicBezTo>
                  <a:cubicBezTo>
                    <a:pt x="4016" y="14407"/>
                    <a:pt x="4051" y="14355"/>
                    <a:pt x="4068" y="14303"/>
                  </a:cubicBezTo>
                  <a:cubicBezTo>
                    <a:pt x="4102" y="14234"/>
                    <a:pt x="4119" y="14165"/>
                    <a:pt x="4154" y="14079"/>
                  </a:cubicBezTo>
                  <a:cubicBezTo>
                    <a:pt x="4171" y="13993"/>
                    <a:pt x="4206" y="13890"/>
                    <a:pt x="4240" y="13769"/>
                  </a:cubicBezTo>
                  <a:cubicBezTo>
                    <a:pt x="4292" y="13597"/>
                    <a:pt x="4361" y="13442"/>
                    <a:pt x="4412" y="13304"/>
                  </a:cubicBezTo>
                  <a:cubicBezTo>
                    <a:pt x="4481" y="13166"/>
                    <a:pt x="4550" y="13045"/>
                    <a:pt x="4636" y="12942"/>
                  </a:cubicBezTo>
                  <a:cubicBezTo>
                    <a:pt x="4740" y="12839"/>
                    <a:pt x="4843" y="12752"/>
                    <a:pt x="4964" y="12701"/>
                  </a:cubicBezTo>
                  <a:cubicBezTo>
                    <a:pt x="5084" y="12649"/>
                    <a:pt x="5240" y="12632"/>
                    <a:pt x="5429" y="12632"/>
                  </a:cubicBezTo>
                  <a:close/>
                  <a:moveTo>
                    <a:pt x="4654" y="0"/>
                  </a:moveTo>
                  <a:lnTo>
                    <a:pt x="1" y="4136"/>
                  </a:lnTo>
                  <a:lnTo>
                    <a:pt x="1" y="18284"/>
                  </a:lnTo>
                  <a:lnTo>
                    <a:pt x="9324" y="18284"/>
                  </a:lnTo>
                  <a:lnTo>
                    <a:pt x="9324" y="4136"/>
                  </a:lnTo>
                  <a:lnTo>
                    <a:pt x="46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4890350" y="3406675"/>
              <a:ext cx="50000" cy="43975"/>
            </a:xfrm>
            <a:custGeom>
              <a:avLst/>
              <a:gdLst/>
              <a:ahLst/>
              <a:cxnLst/>
              <a:rect l="l" t="t" r="r" b="b"/>
              <a:pathLst>
                <a:path w="2000" h="1759" extrusionOk="0">
                  <a:moveTo>
                    <a:pt x="983" y="1"/>
                  </a:moveTo>
                  <a:cubicBezTo>
                    <a:pt x="862" y="1"/>
                    <a:pt x="724" y="18"/>
                    <a:pt x="621" y="53"/>
                  </a:cubicBezTo>
                  <a:cubicBezTo>
                    <a:pt x="500" y="87"/>
                    <a:pt x="380" y="156"/>
                    <a:pt x="294" y="225"/>
                  </a:cubicBezTo>
                  <a:cubicBezTo>
                    <a:pt x="207" y="294"/>
                    <a:pt x="138" y="380"/>
                    <a:pt x="70" y="501"/>
                  </a:cubicBezTo>
                  <a:cubicBezTo>
                    <a:pt x="18" y="604"/>
                    <a:pt x="1" y="742"/>
                    <a:pt x="1" y="880"/>
                  </a:cubicBezTo>
                  <a:cubicBezTo>
                    <a:pt x="1" y="1035"/>
                    <a:pt x="18" y="1155"/>
                    <a:pt x="87" y="1276"/>
                  </a:cubicBezTo>
                  <a:cubicBezTo>
                    <a:pt x="138" y="1379"/>
                    <a:pt x="207" y="1466"/>
                    <a:pt x="311" y="1535"/>
                  </a:cubicBezTo>
                  <a:cubicBezTo>
                    <a:pt x="397" y="1621"/>
                    <a:pt x="518" y="1672"/>
                    <a:pt x="621" y="1707"/>
                  </a:cubicBezTo>
                  <a:cubicBezTo>
                    <a:pt x="742" y="1741"/>
                    <a:pt x="879" y="1759"/>
                    <a:pt x="1000" y="1759"/>
                  </a:cubicBezTo>
                  <a:cubicBezTo>
                    <a:pt x="1121" y="1759"/>
                    <a:pt x="1259" y="1741"/>
                    <a:pt x="1379" y="1690"/>
                  </a:cubicBezTo>
                  <a:cubicBezTo>
                    <a:pt x="1483" y="1655"/>
                    <a:pt x="1603" y="1603"/>
                    <a:pt x="1689" y="1535"/>
                  </a:cubicBezTo>
                  <a:cubicBezTo>
                    <a:pt x="1776" y="1466"/>
                    <a:pt x="1862" y="1379"/>
                    <a:pt x="1913" y="1259"/>
                  </a:cubicBezTo>
                  <a:cubicBezTo>
                    <a:pt x="1965" y="1155"/>
                    <a:pt x="2000" y="1018"/>
                    <a:pt x="2000" y="880"/>
                  </a:cubicBezTo>
                  <a:cubicBezTo>
                    <a:pt x="2000" y="725"/>
                    <a:pt x="1965" y="587"/>
                    <a:pt x="1913" y="483"/>
                  </a:cubicBezTo>
                  <a:cubicBezTo>
                    <a:pt x="1862" y="380"/>
                    <a:pt x="1776" y="277"/>
                    <a:pt x="1689" y="208"/>
                  </a:cubicBezTo>
                  <a:cubicBezTo>
                    <a:pt x="1586" y="139"/>
                    <a:pt x="1483" y="87"/>
                    <a:pt x="1362" y="53"/>
                  </a:cubicBezTo>
                  <a:cubicBezTo>
                    <a:pt x="1241" y="18"/>
                    <a:pt x="1104" y="1"/>
                    <a:pt x="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1"/>
          <p:cNvGrpSpPr/>
          <p:nvPr/>
        </p:nvGrpSpPr>
        <p:grpSpPr>
          <a:xfrm>
            <a:off x="2396838" y="1818063"/>
            <a:ext cx="457125" cy="457125"/>
            <a:chOff x="1945300" y="1988450"/>
            <a:chExt cx="457125" cy="457125"/>
          </a:xfrm>
        </p:grpSpPr>
        <p:sp>
          <p:nvSpPr>
            <p:cNvPr id="627" name="Google Shape;627;p41"/>
            <p:cNvSpPr/>
            <p:nvPr/>
          </p:nvSpPr>
          <p:spPr>
            <a:xfrm>
              <a:off x="1945300" y="1988450"/>
              <a:ext cx="457125" cy="96525"/>
            </a:xfrm>
            <a:custGeom>
              <a:avLst/>
              <a:gdLst/>
              <a:ahLst/>
              <a:cxnLst/>
              <a:rect l="l" t="t" r="r" b="b"/>
              <a:pathLst>
                <a:path w="18285" h="3861" extrusionOk="0">
                  <a:moveTo>
                    <a:pt x="12460" y="1431"/>
                  </a:moveTo>
                  <a:lnTo>
                    <a:pt x="12460" y="2517"/>
                  </a:lnTo>
                  <a:lnTo>
                    <a:pt x="11374" y="2517"/>
                  </a:lnTo>
                  <a:lnTo>
                    <a:pt x="11374" y="1431"/>
                  </a:lnTo>
                  <a:close/>
                  <a:moveTo>
                    <a:pt x="14373" y="1431"/>
                  </a:moveTo>
                  <a:lnTo>
                    <a:pt x="14373" y="2517"/>
                  </a:lnTo>
                  <a:lnTo>
                    <a:pt x="13287" y="2517"/>
                  </a:lnTo>
                  <a:lnTo>
                    <a:pt x="13287" y="1431"/>
                  </a:lnTo>
                  <a:close/>
                  <a:moveTo>
                    <a:pt x="16286" y="1431"/>
                  </a:moveTo>
                  <a:lnTo>
                    <a:pt x="16286" y="2517"/>
                  </a:lnTo>
                  <a:lnTo>
                    <a:pt x="15200" y="2517"/>
                  </a:lnTo>
                  <a:lnTo>
                    <a:pt x="15200" y="1431"/>
                  </a:lnTo>
                  <a:close/>
                  <a:moveTo>
                    <a:pt x="1" y="1"/>
                  </a:moveTo>
                  <a:lnTo>
                    <a:pt x="1" y="3861"/>
                  </a:lnTo>
                  <a:lnTo>
                    <a:pt x="18285" y="3861"/>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1945300" y="2111675"/>
              <a:ext cx="457125" cy="333900"/>
            </a:xfrm>
            <a:custGeom>
              <a:avLst/>
              <a:gdLst/>
              <a:ahLst/>
              <a:cxnLst/>
              <a:rect l="l" t="t" r="r" b="b"/>
              <a:pathLst>
                <a:path w="18285" h="13356" extrusionOk="0">
                  <a:moveTo>
                    <a:pt x="6946" y="3016"/>
                  </a:moveTo>
                  <a:lnTo>
                    <a:pt x="7704" y="3791"/>
                  </a:lnTo>
                  <a:lnTo>
                    <a:pt x="5395" y="6083"/>
                  </a:lnTo>
                  <a:lnTo>
                    <a:pt x="7704" y="8410"/>
                  </a:lnTo>
                  <a:lnTo>
                    <a:pt x="6946" y="9151"/>
                  </a:lnTo>
                  <a:lnTo>
                    <a:pt x="3878" y="6066"/>
                  </a:lnTo>
                  <a:lnTo>
                    <a:pt x="6946" y="3016"/>
                  </a:lnTo>
                  <a:close/>
                  <a:moveTo>
                    <a:pt x="11340" y="3016"/>
                  </a:moveTo>
                  <a:lnTo>
                    <a:pt x="14407" y="6066"/>
                  </a:lnTo>
                  <a:lnTo>
                    <a:pt x="11340" y="9151"/>
                  </a:lnTo>
                  <a:lnTo>
                    <a:pt x="10582" y="8410"/>
                  </a:lnTo>
                  <a:lnTo>
                    <a:pt x="12891" y="6083"/>
                  </a:lnTo>
                  <a:lnTo>
                    <a:pt x="10582" y="3791"/>
                  </a:lnTo>
                  <a:lnTo>
                    <a:pt x="11340" y="3016"/>
                  </a:lnTo>
                  <a:close/>
                  <a:moveTo>
                    <a:pt x="1" y="0"/>
                  </a:moveTo>
                  <a:lnTo>
                    <a:pt x="1" y="13355"/>
                  </a:lnTo>
                  <a:lnTo>
                    <a:pt x="18285" y="13355"/>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2"/>
        <p:cNvGrpSpPr/>
        <p:nvPr/>
      </p:nvGrpSpPr>
      <p:grpSpPr>
        <a:xfrm>
          <a:off x="0" y="0"/>
          <a:ext cx="0" cy="0"/>
          <a:chOff x="0" y="0"/>
          <a:chExt cx="0" cy="0"/>
        </a:xfrm>
      </p:grpSpPr>
      <p:sp>
        <p:nvSpPr>
          <p:cNvPr id="633" name="Google Shape;633;p4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CORE CUSTOMER AUDIENCES</a:t>
            </a:r>
            <a:endParaRPr/>
          </a:p>
        </p:txBody>
      </p:sp>
      <p:grpSp>
        <p:nvGrpSpPr>
          <p:cNvPr id="634" name="Google Shape;634;p42"/>
          <p:cNvGrpSpPr/>
          <p:nvPr/>
        </p:nvGrpSpPr>
        <p:grpSpPr>
          <a:xfrm>
            <a:off x="4724983" y="2702927"/>
            <a:ext cx="3569364" cy="1901530"/>
            <a:chOff x="233350" y="949250"/>
            <a:chExt cx="7137300" cy="3802300"/>
          </a:xfrm>
        </p:grpSpPr>
        <p:sp>
          <p:nvSpPr>
            <p:cNvPr id="635" name="Google Shape;635;p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42"/>
          <p:cNvSpPr/>
          <p:nvPr/>
        </p:nvSpPr>
        <p:spPr>
          <a:xfrm>
            <a:off x="4580813" y="1694663"/>
            <a:ext cx="211500" cy="21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687" name="Google Shape;687;p42"/>
          <p:cNvSpPr txBox="1"/>
          <p:nvPr/>
        </p:nvSpPr>
        <p:spPr>
          <a:xfrm>
            <a:off x="4821088" y="1544063"/>
            <a:ext cx="1656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60%</a:t>
            </a:r>
            <a:endParaRPr sz="2000">
              <a:solidFill>
                <a:schemeClr val="lt1"/>
              </a:solidFill>
              <a:latin typeface="Alata"/>
              <a:ea typeface="Alata"/>
              <a:cs typeface="Alata"/>
              <a:sym typeface="Alata"/>
            </a:endParaRPr>
          </a:p>
        </p:txBody>
      </p:sp>
      <p:sp>
        <p:nvSpPr>
          <p:cNvPr id="688" name="Google Shape;688;p42"/>
          <p:cNvSpPr txBox="1"/>
          <p:nvPr/>
        </p:nvSpPr>
        <p:spPr>
          <a:xfrm>
            <a:off x="4821088" y="1917962"/>
            <a:ext cx="1656300" cy="56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Mercury is the smallest planet</a:t>
            </a:r>
            <a:endParaRPr sz="2100">
              <a:solidFill>
                <a:schemeClr val="lt1"/>
              </a:solidFill>
              <a:latin typeface="Alata"/>
              <a:ea typeface="Alata"/>
              <a:cs typeface="Alata"/>
              <a:sym typeface="Alata"/>
            </a:endParaRPr>
          </a:p>
        </p:txBody>
      </p:sp>
      <p:sp>
        <p:nvSpPr>
          <p:cNvPr id="689" name="Google Shape;689;p42"/>
          <p:cNvSpPr/>
          <p:nvPr/>
        </p:nvSpPr>
        <p:spPr>
          <a:xfrm>
            <a:off x="6541938" y="1694663"/>
            <a:ext cx="211500" cy="211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690" name="Google Shape;690;p42"/>
          <p:cNvSpPr txBox="1"/>
          <p:nvPr/>
        </p:nvSpPr>
        <p:spPr>
          <a:xfrm>
            <a:off x="6782213" y="1544063"/>
            <a:ext cx="1656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40%</a:t>
            </a:r>
            <a:endParaRPr sz="2000">
              <a:solidFill>
                <a:schemeClr val="lt1"/>
              </a:solidFill>
              <a:latin typeface="Alata"/>
              <a:ea typeface="Alata"/>
              <a:cs typeface="Alata"/>
              <a:sym typeface="Alata"/>
            </a:endParaRPr>
          </a:p>
        </p:txBody>
      </p:sp>
      <p:sp>
        <p:nvSpPr>
          <p:cNvPr id="691" name="Google Shape;691;p42"/>
          <p:cNvSpPr txBox="1"/>
          <p:nvPr/>
        </p:nvSpPr>
        <p:spPr>
          <a:xfrm>
            <a:off x="6782213" y="1917962"/>
            <a:ext cx="1656300" cy="56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Despite being red, Mars is cold</a:t>
            </a:r>
            <a:endParaRPr sz="2100">
              <a:solidFill>
                <a:schemeClr val="lt1"/>
              </a:solidFill>
              <a:latin typeface="Alata"/>
              <a:ea typeface="Alata"/>
              <a:cs typeface="Alata"/>
              <a:sym typeface="Alata"/>
            </a:endParaRPr>
          </a:p>
        </p:txBody>
      </p:sp>
      <p:sp>
        <p:nvSpPr>
          <p:cNvPr id="692" name="Google Shape;692;p42"/>
          <p:cNvSpPr/>
          <p:nvPr/>
        </p:nvSpPr>
        <p:spPr>
          <a:xfrm>
            <a:off x="6434759" y="2651650"/>
            <a:ext cx="621900" cy="621900"/>
          </a:xfrm>
          <a:prstGeom prst="ellipse">
            <a:avLst/>
          </a:prstGeom>
          <a:solidFill>
            <a:srgbClr val="FFFFFF">
              <a:alpha val="59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693" name="Google Shape;693;p42"/>
          <p:cNvSpPr/>
          <p:nvPr/>
        </p:nvSpPr>
        <p:spPr>
          <a:xfrm>
            <a:off x="7056670" y="3106951"/>
            <a:ext cx="287400" cy="287400"/>
          </a:xfrm>
          <a:prstGeom prst="ellipse">
            <a:avLst/>
          </a:prstGeom>
          <a:solidFill>
            <a:srgbClr val="5DCECE">
              <a:alpha val="517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694" name="Google Shape;694;p42"/>
          <p:cNvSpPr/>
          <p:nvPr/>
        </p:nvSpPr>
        <p:spPr>
          <a:xfrm>
            <a:off x="6848733" y="3320367"/>
            <a:ext cx="206100" cy="206100"/>
          </a:xfrm>
          <a:prstGeom prst="ellipse">
            <a:avLst/>
          </a:prstGeom>
          <a:solidFill>
            <a:srgbClr val="FFFFFF">
              <a:alpha val="59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695" name="Google Shape;695;p42"/>
          <p:cNvSpPr/>
          <p:nvPr/>
        </p:nvSpPr>
        <p:spPr>
          <a:xfrm>
            <a:off x="5155585" y="3320391"/>
            <a:ext cx="287400" cy="287400"/>
          </a:xfrm>
          <a:prstGeom prst="ellipse">
            <a:avLst/>
          </a:prstGeom>
          <a:solidFill>
            <a:srgbClr val="FFFFFF">
              <a:alpha val="59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696" name="Google Shape;696;p42"/>
          <p:cNvSpPr/>
          <p:nvPr/>
        </p:nvSpPr>
        <p:spPr>
          <a:xfrm>
            <a:off x="5768335" y="3730260"/>
            <a:ext cx="206100" cy="206100"/>
          </a:xfrm>
          <a:prstGeom prst="ellipse">
            <a:avLst/>
          </a:prstGeom>
          <a:solidFill>
            <a:srgbClr val="FFFFFF">
              <a:alpha val="59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697" name="Google Shape;697;p42"/>
          <p:cNvSpPr/>
          <p:nvPr/>
        </p:nvSpPr>
        <p:spPr>
          <a:xfrm>
            <a:off x="5373584" y="3936405"/>
            <a:ext cx="510300" cy="510300"/>
          </a:xfrm>
          <a:prstGeom prst="ellipse">
            <a:avLst/>
          </a:prstGeom>
          <a:solidFill>
            <a:srgbClr val="FFFFFF">
              <a:alpha val="59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698" name="Google Shape;698;p42"/>
          <p:cNvSpPr/>
          <p:nvPr/>
        </p:nvSpPr>
        <p:spPr>
          <a:xfrm>
            <a:off x="7468914" y="3730273"/>
            <a:ext cx="510300" cy="510300"/>
          </a:xfrm>
          <a:prstGeom prst="ellipse">
            <a:avLst/>
          </a:prstGeom>
          <a:solidFill>
            <a:srgbClr val="5DCECE">
              <a:alpha val="517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699" name="Google Shape;699;p42"/>
          <p:cNvSpPr/>
          <p:nvPr/>
        </p:nvSpPr>
        <p:spPr>
          <a:xfrm>
            <a:off x="7887745" y="4240706"/>
            <a:ext cx="287400" cy="287400"/>
          </a:xfrm>
          <a:prstGeom prst="ellipse">
            <a:avLst/>
          </a:prstGeom>
          <a:solidFill>
            <a:srgbClr val="5DCECE">
              <a:alpha val="517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700" name="Google Shape;700;p42"/>
          <p:cNvSpPr/>
          <p:nvPr/>
        </p:nvSpPr>
        <p:spPr>
          <a:xfrm>
            <a:off x="5061921" y="3067501"/>
            <a:ext cx="206100" cy="206100"/>
          </a:xfrm>
          <a:prstGeom prst="ellipse">
            <a:avLst/>
          </a:prstGeom>
          <a:solidFill>
            <a:srgbClr val="5DCECE">
              <a:alpha val="517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701" name="Google Shape;701;p42"/>
          <p:cNvSpPr/>
          <p:nvPr/>
        </p:nvSpPr>
        <p:spPr>
          <a:xfrm>
            <a:off x="5373584" y="2828417"/>
            <a:ext cx="510300" cy="510300"/>
          </a:xfrm>
          <a:prstGeom prst="ellipse">
            <a:avLst/>
          </a:prstGeom>
          <a:solidFill>
            <a:srgbClr val="5DCECE">
              <a:alpha val="517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Alata"/>
              <a:ea typeface="Alata"/>
              <a:cs typeface="Alata"/>
              <a:sym typeface="Alata"/>
            </a:endParaRPr>
          </a:p>
        </p:txBody>
      </p:sp>
      <p:sp>
        <p:nvSpPr>
          <p:cNvPr id="702" name="Google Shape;702;p42"/>
          <p:cNvSpPr txBox="1"/>
          <p:nvPr/>
        </p:nvSpPr>
        <p:spPr>
          <a:xfrm>
            <a:off x="4572002" y="1054600"/>
            <a:ext cx="1905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LOCATION</a:t>
            </a:r>
            <a:endParaRPr sz="2000">
              <a:solidFill>
                <a:schemeClr val="lt1"/>
              </a:solidFill>
              <a:latin typeface="Alata"/>
              <a:ea typeface="Alata"/>
              <a:cs typeface="Alata"/>
              <a:sym typeface="Alata"/>
            </a:endParaRPr>
          </a:p>
        </p:txBody>
      </p:sp>
      <p:sp>
        <p:nvSpPr>
          <p:cNvPr id="703" name="Google Shape;703;p42"/>
          <p:cNvSpPr txBox="1"/>
          <p:nvPr/>
        </p:nvSpPr>
        <p:spPr>
          <a:xfrm>
            <a:off x="714302" y="1054600"/>
            <a:ext cx="1905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AGE</a:t>
            </a:r>
            <a:endParaRPr sz="2000">
              <a:solidFill>
                <a:schemeClr val="lt1"/>
              </a:solidFill>
              <a:latin typeface="Alata"/>
              <a:ea typeface="Alata"/>
              <a:cs typeface="Alata"/>
              <a:sym typeface="Alata"/>
            </a:endParaRPr>
          </a:p>
        </p:txBody>
      </p:sp>
      <p:sp>
        <p:nvSpPr>
          <p:cNvPr id="704" name="Google Shape;704;p42"/>
          <p:cNvSpPr/>
          <p:nvPr/>
        </p:nvSpPr>
        <p:spPr>
          <a:xfrm>
            <a:off x="1523925" y="1619375"/>
            <a:ext cx="1600200" cy="21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1600125" y="1673675"/>
            <a:ext cx="161100" cy="10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txBox="1"/>
          <p:nvPr/>
        </p:nvSpPr>
        <p:spPr>
          <a:xfrm>
            <a:off x="3124125" y="161922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10%</a:t>
            </a:r>
            <a:endParaRPr b="1">
              <a:solidFill>
                <a:schemeClr val="lt1"/>
              </a:solidFill>
              <a:latin typeface="Lexend Deca"/>
              <a:ea typeface="Lexend Deca"/>
              <a:cs typeface="Lexend Deca"/>
              <a:sym typeface="Lexend Deca"/>
            </a:endParaRPr>
          </a:p>
        </p:txBody>
      </p:sp>
      <p:sp>
        <p:nvSpPr>
          <p:cNvPr id="707" name="Google Shape;707;p42"/>
          <p:cNvSpPr txBox="1"/>
          <p:nvPr/>
        </p:nvSpPr>
        <p:spPr>
          <a:xfrm>
            <a:off x="714300" y="1619225"/>
            <a:ext cx="8097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21-25</a:t>
            </a:r>
            <a:endParaRPr sz="2100">
              <a:solidFill>
                <a:schemeClr val="lt1"/>
              </a:solidFill>
              <a:latin typeface="Alata"/>
              <a:ea typeface="Alata"/>
              <a:cs typeface="Alata"/>
              <a:sym typeface="Alata"/>
            </a:endParaRPr>
          </a:p>
        </p:txBody>
      </p:sp>
      <p:sp>
        <p:nvSpPr>
          <p:cNvPr id="708" name="Google Shape;708;p42"/>
          <p:cNvSpPr/>
          <p:nvPr/>
        </p:nvSpPr>
        <p:spPr>
          <a:xfrm>
            <a:off x="1523925" y="1962275"/>
            <a:ext cx="1600200" cy="21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1600125" y="2016575"/>
            <a:ext cx="269100" cy="10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txBox="1"/>
          <p:nvPr/>
        </p:nvSpPr>
        <p:spPr>
          <a:xfrm>
            <a:off x="3124125" y="196212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20%</a:t>
            </a:r>
            <a:endParaRPr b="1">
              <a:solidFill>
                <a:schemeClr val="lt1"/>
              </a:solidFill>
              <a:latin typeface="Lexend Deca"/>
              <a:ea typeface="Lexend Deca"/>
              <a:cs typeface="Lexend Deca"/>
              <a:sym typeface="Lexend Deca"/>
            </a:endParaRPr>
          </a:p>
        </p:txBody>
      </p:sp>
      <p:sp>
        <p:nvSpPr>
          <p:cNvPr id="711" name="Google Shape;711;p42"/>
          <p:cNvSpPr txBox="1"/>
          <p:nvPr/>
        </p:nvSpPr>
        <p:spPr>
          <a:xfrm>
            <a:off x="714300" y="1962125"/>
            <a:ext cx="8097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26-30</a:t>
            </a:r>
            <a:endParaRPr sz="2100">
              <a:solidFill>
                <a:schemeClr val="lt1"/>
              </a:solidFill>
              <a:latin typeface="Alata"/>
              <a:ea typeface="Alata"/>
              <a:cs typeface="Alata"/>
              <a:sym typeface="Alata"/>
            </a:endParaRPr>
          </a:p>
        </p:txBody>
      </p:sp>
      <p:sp>
        <p:nvSpPr>
          <p:cNvPr id="712" name="Google Shape;712;p42"/>
          <p:cNvSpPr/>
          <p:nvPr/>
        </p:nvSpPr>
        <p:spPr>
          <a:xfrm>
            <a:off x="1523925" y="2305175"/>
            <a:ext cx="1600200" cy="21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1600125" y="2359475"/>
            <a:ext cx="402000" cy="10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txBox="1"/>
          <p:nvPr/>
        </p:nvSpPr>
        <p:spPr>
          <a:xfrm>
            <a:off x="3124125" y="230502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30%</a:t>
            </a:r>
            <a:endParaRPr b="1">
              <a:solidFill>
                <a:schemeClr val="lt1"/>
              </a:solidFill>
              <a:latin typeface="Lexend Deca"/>
              <a:ea typeface="Lexend Deca"/>
              <a:cs typeface="Lexend Deca"/>
              <a:sym typeface="Lexend Deca"/>
            </a:endParaRPr>
          </a:p>
        </p:txBody>
      </p:sp>
      <p:sp>
        <p:nvSpPr>
          <p:cNvPr id="715" name="Google Shape;715;p42"/>
          <p:cNvSpPr txBox="1"/>
          <p:nvPr/>
        </p:nvSpPr>
        <p:spPr>
          <a:xfrm>
            <a:off x="714300" y="2305025"/>
            <a:ext cx="8097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31-35</a:t>
            </a:r>
            <a:endParaRPr sz="2100">
              <a:solidFill>
                <a:schemeClr val="lt1"/>
              </a:solidFill>
              <a:latin typeface="Alata"/>
              <a:ea typeface="Alata"/>
              <a:cs typeface="Alata"/>
              <a:sym typeface="Alata"/>
            </a:endParaRPr>
          </a:p>
        </p:txBody>
      </p:sp>
      <p:sp>
        <p:nvSpPr>
          <p:cNvPr id="716" name="Google Shape;716;p42"/>
          <p:cNvSpPr/>
          <p:nvPr/>
        </p:nvSpPr>
        <p:spPr>
          <a:xfrm>
            <a:off x="1523925" y="2648225"/>
            <a:ext cx="1600200" cy="21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1600125" y="2702525"/>
            <a:ext cx="546600" cy="10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txBox="1"/>
          <p:nvPr/>
        </p:nvSpPr>
        <p:spPr>
          <a:xfrm>
            <a:off x="3124125" y="264807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40%</a:t>
            </a:r>
            <a:endParaRPr b="1">
              <a:solidFill>
                <a:schemeClr val="lt1"/>
              </a:solidFill>
              <a:latin typeface="Lexend Deca"/>
              <a:ea typeface="Lexend Deca"/>
              <a:cs typeface="Lexend Deca"/>
              <a:sym typeface="Lexend Deca"/>
            </a:endParaRPr>
          </a:p>
        </p:txBody>
      </p:sp>
      <p:sp>
        <p:nvSpPr>
          <p:cNvPr id="719" name="Google Shape;719;p42"/>
          <p:cNvSpPr txBox="1"/>
          <p:nvPr/>
        </p:nvSpPr>
        <p:spPr>
          <a:xfrm>
            <a:off x="714300" y="2648075"/>
            <a:ext cx="8097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36-45</a:t>
            </a:r>
            <a:endParaRPr sz="2100">
              <a:solidFill>
                <a:schemeClr val="lt1"/>
              </a:solidFill>
              <a:latin typeface="Alata"/>
              <a:ea typeface="Alata"/>
              <a:cs typeface="Alata"/>
              <a:sym typeface="Alata"/>
            </a:endParaRPr>
          </a:p>
        </p:txBody>
      </p:sp>
      <p:sp>
        <p:nvSpPr>
          <p:cNvPr id="720" name="Google Shape;720;p42"/>
          <p:cNvSpPr txBox="1"/>
          <p:nvPr/>
        </p:nvSpPr>
        <p:spPr>
          <a:xfrm>
            <a:off x="714302" y="3069600"/>
            <a:ext cx="1905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HOBBIES</a:t>
            </a:r>
            <a:endParaRPr sz="2000">
              <a:solidFill>
                <a:schemeClr val="lt1"/>
              </a:solidFill>
              <a:latin typeface="Alata"/>
              <a:ea typeface="Alata"/>
              <a:cs typeface="Alata"/>
              <a:sym typeface="Alata"/>
            </a:endParaRPr>
          </a:p>
        </p:txBody>
      </p:sp>
      <p:grpSp>
        <p:nvGrpSpPr>
          <p:cNvPr id="721" name="Google Shape;721;p42"/>
          <p:cNvGrpSpPr/>
          <p:nvPr/>
        </p:nvGrpSpPr>
        <p:grpSpPr>
          <a:xfrm>
            <a:off x="1049655" y="3795518"/>
            <a:ext cx="271591" cy="238727"/>
            <a:chOff x="898875" y="244725"/>
            <a:chExt cx="481800" cy="423500"/>
          </a:xfrm>
        </p:grpSpPr>
        <p:sp>
          <p:nvSpPr>
            <p:cNvPr id="722" name="Google Shape;722;p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 name="Google Shape;723;p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 name="Google Shape;724;p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 name="Google Shape;725;p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 name="Google Shape;726;p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 name="Google Shape;727;p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 name="Google Shape;728;p42"/>
          <p:cNvGrpSpPr/>
          <p:nvPr/>
        </p:nvGrpSpPr>
        <p:grpSpPr>
          <a:xfrm>
            <a:off x="2338744" y="3779086"/>
            <a:ext cx="269237" cy="271591"/>
            <a:chOff x="4464775" y="3806475"/>
            <a:chExt cx="477625" cy="481800"/>
          </a:xfrm>
        </p:grpSpPr>
        <p:sp>
          <p:nvSpPr>
            <p:cNvPr id="729" name="Google Shape;729;p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 name="Google Shape;730;p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 name="Google Shape;731;p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 name="Google Shape;732;p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 name="Google Shape;733;p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 name="Google Shape;734;p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 name="Google Shape;735;p42"/>
          <p:cNvGrpSpPr/>
          <p:nvPr/>
        </p:nvGrpSpPr>
        <p:grpSpPr>
          <a:xfrm>
            <a:off x="3624172" y="3779615"/>
            <a:ext cx="274268" cy="270534"/>
            <a:chOff x="2084100" y="4400250"/>
            <a:chExt cx="486550" cy="479925"/>
          </a:xfrm>
        </p:grpSpPr>
        <p:sp>
          <p:nvSpPr>
            <p:cNvPr id="736" name="Google Shape;736;p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 name="Google Shape;737;p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 name="Google Shape;738;p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 name="Google Shape;739;p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 name="Google Shape;741;p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2" name="Google Shape;742;p42"/>
          <p:cNvSpPr/>
          <p:nvPr/>
        </p:nvSpPr>
        <p:spPr>
          <a:xfrm>
            <a:off x="912150" y="3641582"/>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txBox="1"/>
          <p:nvPr/>
        </p:nvSpPr>
        <p:spPr>
          <a:xfrm>
            <a:off x="714300" y="4256425"/>
            <a:ext cx="9423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Mercury</a:t>
            </a:r>
            <a:endParaRPr sz="2100">
              <a:solidFill>
                <a:schemeClr val="lt1"/>
              </a:solidFill>
              <a:latin typeface="Alata"/>
              <a:ea typeface="Alata"/>
              <a:cs typeface="Alata"/>
              <a:sym typeface="Alata"/>
            </a:endParaRPr>
          </a:p>
        </p:txBody>
      </p:sp>
      <p:sp>
        <p:nvSpPr>
          <p:cNvPr id="744" name="Google Shape;744;p42"/>
          <p:cNvSpPr/>
          <p:nvPr/>
        </p:nvSpPr>
        <p:spPr>
          <a:xfrm>
            <a:off x="2200063" y="3641582"/>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txBox="1"/>
          <p:nvPr/>
        </p:nvSpPr>
        <p:spPr>
          <a:xfrm>
            <a:off x="2002228" y="4256425"/>
            <a:ext cx="9423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Saturn</a:t>
            </a:r>
            <a:endParaRPr sz="2100">
              <a:solidFill>
                <a:schemeClr val="lt1"/>
              </a:solidFill>
              <a:latin typeface="Alata"/>
              <a:ea typeface="Alata"/>
              <a:cs typeface="Alata"/>
              <a:sym typeface="Alata"/>
            </a:endParaRPr>
          </a:p>
        </p:txBody>
      </p:sp>
      <p:sp>
        <p:nvSpPr>
          <p:cNvPr id="746" name="Google Shape;746;p42"/>
          <p:cNvSpPr/>
          <p:nvPr/>
        </p:nvSpPr>
        <p:spPr>
          <a:xfrm>
            <a:off x="3488006" y="3641582"/>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txBox="1"/>
          <p:nvPr/>
        </p:nvSpPr>
        <p:spPr>
          <a:xfrm>
            <a:off x="3290156" y="4256425"/>
            <a:ext cx="9423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Jupiter</a:t>
            </a:r>
            <a:endParaRPr sz="2100">
              <a:solidFill>
                <a:schemeClr val="lt1"/>
              </a:solidFill>
              <a:latin typeface="Alata"/>
              <a:ea typeface="Alata"/>
              <a:cs typeface="Alata"/>
              <a:sym typeface="Alat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1"/>
        <p:cNvGrpSpPr/>
        <p:nvPr/>
      </p:nvGrpSpPr>
      <p:grpSpPr>
        <a:xfrm>
          <a:off x="0" y="0"/>
          <a:ext cx="0" cy="0"/>
          <a:chOff x="0" y="0"/>
          <a:chExt cx="0" cy="0"/>
        </a:xfrm>
      </p:grpSpPr>
      <p:sp>
        <p:nvSpPr>
          <p:cNvPr id="752" name="Google Shape;752;p4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 ANALYSIS</a:t>
            </a:r>
            <a:endParaRPr/>
          </a:p>
        </p:txBody>
      </p:sp>
      <p:graphicFrame>
        <p:nvGraphicFramePr>
          <p:cNvPr id="753" name="Google Shape;753;p43"/>
          <p:cNvGraphicFramePr/>
          <p:nvPr/>
        </p:nvGraphicFramePr>
        <p:xfrm>
          <a:off x="952500" y="2176550"/>
          <a:ext cx="3000000" cy="3000000"/>
        </p:xfrm>
        <a:graphic>
          <a:graphicData uri="http://schemas.openxmlformats.org/drawingml/2006/table">
            <a:tbl>
              <a:tblPr>
                <a:noFill/>
                <a:tableStyleId>{D204C714-1E41-4A05-ACAD-46A5A66369E7}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680700">
                <a:tc>
                  <a:txBody>
                    <a:bodyPr/>
                    <a:lstStyle/>
                    <a:p>
                      <a:pPr marL="0" lvl="0" indent="0" algn="ctr" rtl="0">
                        <a:spcBef>
                          <a:spcPts val="0"/>
                        </a:spcBef>
                        <a:spcAft>
                          <a:spcPts val="0"/>
                        </a:spcAft>
                        <a:buNone/>
                      </a:pPr>
                      <a:r>
                        <a:rPr lang="en" sz="2000">
                          <a:solidFill>
                            <a:schemeClr val="dk1"/>
                          </a:solidFill>
                          <a:latin typeface="Alata"/>
                          <a:ea typeface="Alata"/>
                          <a:cs typeface="Alata"/>
                          <a:sym typeface="Alata"/>
                        </a:rPr>
                        <a:t>MERCURY</a:t>
                      </a:r>
                      <a:endParaRPr sz="2000">
                        <a:solidFill>
                          <a:schemeClr val="dk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yes</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yes</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no</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80700">
                <a:tc>
                  <a:txBody>
                    <a:bodyPr/>
                    <a:lstStyle/>
                    <a:p>
                      <a:pPr marL="0" lvl="0" indent="0" algn="ctr" rtl="0">
                        <a:spcBef>
                          <a:spcPts val="0"/>
                        </a:spcBef>
                        <a:spcAft>
                          <a:spcPts val="0"/>
                        </a:spcAft>
                        <a:buNone/>
                      </a:pPr>
                      <a:r>
                        <a:rPr lang="en" sz="2000">
                          <a:solidFill>
                            <a:schemeClr val="dk1"/>
                          </a:solidFill>
                          <a:latin typeface="Alata"/>
                          <a:ea typeface="Alata"/>
                          <a:cs typeface="Alata"/>
                          <a:sym typeface="Alata"/>
                        </a:rPr>
                        <a:t>VENUS</a:t>
                      </a:r>
                      <a:endParaRPr sz="2000">
                        <a:solidFill>
                          <a:schemeClr val="dk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$4,000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$50,000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$12,000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80700">
                <a:tc>
                  <a:txBody>
                    <a:bodyPr/>
                    <a:lstStyle/>
                    <a:p>
                      <a:pPr marL="0" lvl="0" indent="0" algn="ctr" rtl="0">
                        <a:spcBef>
                          <a:spcPts val="0"/>
                        </a:spcBef>
                        <a:spcAft>
                          <a:spcPts val="0"/>
                        </a:spcAft>
                        <a:buNone/>
                      </a:pPr>
                      <a:r>
                        <a:rPr lang="en" sz="2000">
                          <a:solidFill>
                            <a:schemeClr val="dk1"/>
                          </a:solidFill>
                          <a:latin typeface="Alata"/>
                          <a:ea typeface="Alata"/>
                          <a:cs typeface="Alata"/>
                          <a:sym typeface="Alata"/>
                        </a:rPr>
                        <a:t>JUPITER</a:t>
                      </a:r>
                      <a:endParaRPr sz="2000">
                        <a:solidFill>
                          <a:schemeClr val="dk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Neptune is far away from Earth</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Venus has a beautiful name</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 Mars is actually a cold place</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54" name="Google Shape;754;p43"/>
          <p:cNvSpPr/>
          <p:nvPr/>
        </p:nvSpPr>
        <p:spPr>
          <a:xfrm>
            <a:off x="3296250" y="1243149"/>
            <a:ext cx="741600" cy="741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5101650" y="1243149"/>
            <a:ext cx="741600" cy="741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6915750" y="1243149"/>
            <a:ext cx="741600" cy="741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43"/>
          <p:cNvGrpSpPr/>
          <p:nvPr/>
        </p:nvGrpSpPr>
        <p:grpSpPr>
          <a:xfrm>
            <a:off x="3440060" y="1402529"/>
            <a:ext cx="453980" cy="422540"/>
            <a:chOff x="-21322300" y="4077125"/>
            <a:chExt cx="307200" cy="285925"/>
          </a:xfrm>
        </p:grpSpPr>
        <p:sp>
          <p:nvSpPr>
            <p:cNvPr id="758" name="Google Shape;758;p4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7061315" y="1389709"/>
            <a:ext cx="450470" cy="448180"/>
            <a:chOff x="-16419350" y="4058200"/>
            <a:chExt cx="304825" cy="303275"/>
          </a:xfrm>
        </p:grpSpPr>
        <p:sp>
          <p:nvSpPr>
            <p:cNvPr id="771" name="Google Shape;771;p4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247196" y="1390004"/>
            <a:ext cx="450507" cy="447589"/>
            <a:chOff x="-15296200" y="3326900"/>
            <a:chExt cx="304850" cy="302875"/>
          </a:xfrm>
        </p:grpSpPr>
        <p:sp>
          <p:nvSpPr>
            <p:cNvPr id="779" name="Google Shape;779;p4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7"/>
        <p:cNvGrpSpPr/>
        <p:nvPr/>
      </p:nvGrpSpPr>
      <p:grpSpPr>
        <a:xfrm>
          <a:off x="0" y="0"/>
          <a:ext cx="0" cy="0"/>
          <a:chOff x="0" y="0"/>
          <a:chExt cx="0" cy="0"/>
        </a:xfrm>
      </p:grpSpPr>
      <p:sp>
        <p:nvSpPr>
          <p:cNvPr id="788" name="Google Shape;788;p4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SEGMENTATION</a:t>
            </a:r>
            <a:endParaRPr/>
          </a:p>
        </p:txBody>
      </p:sp>
      <p:pic>
        <p:nvPicPr>
          <p:cNvPr id="789" name="Google Shape;789;p44" title="Gráfico">
            <a:hlinkClick r:id="rId4"/>
          </p:cNvPr>
          <p:cNvPicPr preferRelativeResize="0"/>
          <p:nvPr/>
        </p:nvPicPr>
        <p:blipFill>
          <a:blip r:embed="rId5">
            <a:alphaModFix/>
          </a:blip>
          <a:stretch>
            <a:fillRect/>
          </a:stretch>
        </p:blipFill>
        <p:spPr>
          <a:xfrm>
            <a:off x="871022" y="1038651"/>
            <a:ext cx="2686552" cy="2747526"/>
          </a:xfrm>
          <a:prstGeom prst="rect">
            <a:avLst/>
          </a:prstGeom>
          <a:noFill/>
          <a:ln>
            <a:noFill/>
          </a:ln>
        </p:spPr>
      </p:pic>
      <p:sp>
        <p:nvSpPr>
          <p:cNvPr id="790" name="Google Shape;790;p44"/>
          <p:cNvSpPr txBox="1"/>
          <p:nvPr/>
        </p:nvSpPr>
        <p:spPr>
          <a:xfrm>
            <a:off x="3837850" y="1055500"/>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MERCURY</a:t>
            </a:r>
            <a:endParaRPr sz="2000">
              <a:solidFill>
                <a:schemeClr val="lt1"/>
              </a:solidFill>
              <a:latin typeface="Alata"/>
              <a:ea typeface="Alata"/>
              <a:cs typeface="Alata"/>
              <a:sym typeface="Alata"/>
            </a:endParaRPr>
          </a:p>
        </p:txBody>
      </p:sp>
      <p:sp>
        <p:nvSpPr>
          <p:cNvPr id="791" name="Google Shape;791;p44"/>
          <p:cNvSpPr txBox="1"/>
          <p:nvPr/>
        </p:nvSpPr>
        <p:spPr>
          <a:xfrm>
            <a:off x="3837850" y="1429402"/>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Mercury is the closest planet to the Sun</a:t>
            </a:r>
            <a:endParaRPr sz="2100">
              <a:solidFill>
                <a:schemeClr val="lt1"/>
              </a:solidFill>
              <a:latin typeface="Alata"/>
              <a:ea typeface="Alata"/>
              <a:cs typeface="Alata"/>
              <a:sym typeface="Alata"/>
            </a:endParaRPr>
          </a:p>
        </p:txBody>
      </p:sp>
      <p:sp>
        <p:nvSpPr>
          <p:cNvPr id="792" name="Google Shape;792;p44"/>
          <p:cNvSpPr/>
          <p:nvPr/>
        </p:nvSpPr>
        <p:spPr>
          <a:xfrm>
            <a:off x="7601100" y="962900"/>
            <a:ext cx="828600" cy="828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28%</a:t>
            </a:r>
            <a:endParaRPr>
              <a:solidFill>
                <a:schemeClr val="lt1"/>
              </a:solidFill>
              <a:latin typeface="Alata"/>
              <a:ea typeface="Alata"/>
              <a:cs typeface="Alata"/>
              <a:sym typeface="Alata"/>
            </a:endParaRPr>
          </a:p>
        </p:txBody>
      </p:sp>
      <p:sp>
        <p:nvSpPr>
          <p:cNvPr id="793" name="Google Shape;793;p44"/>
          <p:cNvSpPr txBox="1"/>
          <p:nvPr/>
        </p:nvSpPr>
        <p:spPr>
          <a:xfrm>
            <a:off x="3837850" y="1993149"/>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VENUS</a:t>
            </a:r>
            <a:endParaRPr sz="2000">
              <a:solidFill>
                <a:schemeClr val="lt1"/>
              </a:solidFill>
              <a:latin typeface="Alata"/>
              <a:ea typeface="Alata"/>
              <a:cs typeface="Alata"/>
              <a:sym typeface="Alata"/>
            </a:endParaRPr>
          </a:p>
        </p:txBody>
      </p:sp>
      <p:sp>
        <p:nvSpPr>
          <p:cNvPr id="794" name="Google Shape;794;p44"/>
          <p:cNvSpPr txBox="1"/>
          <p:nvPr/>
        </p:nvSpPr>
        <p:spPr>
          <a:xfrm>
            <a:off x="3837850" y="2367052"/>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Venus is the second planet from the Sun</a:t>
            </a:r>
            <a:endParaRPr sz="2100">
              <a:solidFill>
                <a:schemeClr val="lt1"/>
              </a:solidFill>
              <a:latin typeface="Alata"/>
              <a:ea typeface="Alata"/>
              <a:cs typeface="Alata"/>
              <a:sym typeface="Alata"/>
            </a:endParaRPr>
          </a:p>
        </p:txBody>
      </p:sp>
      <p:sp>
        <p:nvSpPr>
          <p:cNvPr id="795" name="Google Shape;795;p44"/>
          <p:cNvSpPr/>
          <p:nvPr/>
        </p:nvSpPr>
        <p:spPr>
          <a:xfrm>
            <a:off x="7601100" y="1900550"/>
            <a:ext cx="828600" cy="828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Alata"/>
                <a:ea typeface="Alata"/>
                <a:cs typeface="Alata"/>
                <a:sym typeface="Alata"/>
              </a:rPr>
              <a:t>14%</a:t>
            </a:r>
            <a:endParaRPr>
              <a:solidFill>
                <a:schemeClr val="dk1"/>
              </a:solidFill>
              <a:latin typeface="Alata"/>
              <a:ea typeface="Alata"/>
              <a:cs typeface="Alata"/>
              <a:sym typeface="Alata"/>
            </a:endParaRPr>
          </a:p>
        </p:txBody>
      </p:sp>
      <p:sp>
        <p:nvSpPr>
          <p:cNvPr id="796" name="Google Shape;796;p44"/>
          <p:cNvSpPr txBox="1"/>
          <p:nvPr/>
        </p:nvSpPr>
        <p:spPr>
          <a:xfrm>
            <a:off x="3837850" y="2930799"/>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MARS</a:t>
            </a:r>
            <a:endParaRPr sz="2000">
              <a:solidFill>
                <a:schemeClr val="lt1"/>
              </a:solidFill>
              <a:latin typeface="Alata"/>
              <a:ea typeface="Alata"/>
              <a:cs typeface="Alata"/>
              <a:sym typeface="Alata"/>
            </a:endParaRPr>
          </a:p>
        </p:txBody>
      </p:sp>
      <p:sp>
        <p:nvSpPr>
          <p:cNvPr id="797" name="Google Shape;797;p44"/>
          <p:cNvSpPr txBox="1"/>
          <p:nvPr/>
        </p:nvSpPr>
        <p:spPr>
          <a:xfrm>
            <a:off x="3837850" y="3304701"/>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Mars is actually a very cold place</a:t>
            </a:r>
            <a:endParaRPr sz="2100">
              <a:solidFill>
                <a:schemeClr val="lt1"/>
              </a:solidFill>
              <a:latin typeface="Alata"/>
              <a:ea typeface="Alata"/>
              <a:cs typeface="Alata"/>
              <a:sym typeface="Alata"/>
            </a:endParaRPr>
          </a:p>
        </p:txBody>
      </p:sp>
      <p:sp>
        <p:nvSpPr>
          <p:cNvPr id="798" name="Google Shape;798;p44"/>
          <p:cNvSpPr/>
          <p:nvPr/>
        </p:nvSpPr>
        <p:spPr>
          <a:xfrm>
            <a:off x="7601100" y="2838200"/>
            <a:ext cx="828600" cy="82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3%</a:t>
            </a:r>
            <a:endParaRPr>
              <a:solidFill>
                <a:schemeClr val="lt1"/>
              </a:solidFill>
              <a:latin typeface="Alata"/>
              <a:ea typeface="Alata"/>
              <a:cs typeface="Alata"/>
              <a:sym typeface="Alata"/>
            </a:endParaRPr>
          </a:p>
        </p:txBody>
      </p:sp>
      <p:sp>
        <p:nvSpPr>
          <p:cNvPr id="799" name="Google Shape;799;p44"/>
          <p:cNvSpPr txBox="1"/>
          <p:nvPr/>
        </p:nvSpPr>
        <p:spPr>
          <a:xfrm>
            <a:off x="3837850" y="3868448"/>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SATURN</a:t>
            </a:r>
            <a:endParaRPr sz="2000">
              <a:solidFill>
                <a:schemeClr val="lt1"/>
              </a:solidFill>
              <a:latin typeface="Alata"/>
              <a:ea typeface="Alata"/>
              <a:cs typeface="Alata"/>
              <a:sym typeface="Alata"/>
            </a:endParaRPr>
          </a:p>
        </p:txBody>
      </p:sp>
      <p:sp>
        <p:nvSpPr>
          <p:cNvPr id="800" name="Google Shape;800;p44"/>
          <p:cNvSpPr txBox="1"/>
          <p:nvPr/>
        </p:nvSpPr>
        <p:spPr>
          <a:xfrm>
            <a:off x="3837850" y="4242350"/>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It’s composed of hydrogen and helium</a:t>
            </a:r>
            <a:endParaRPr sz="2100">
              <a:solidFill>
                <a:schemeClr val="lt1"/>
              </a:solidFill>
              <a:latin typeface="Alata"/>
              <a:ea typeface="Alata"/>
              <a:cs typeface="Alata"/>
              <a:sym typeface="Alata"/>
            </a:endParaRPr>
          </a:p>
        </p:txBody>
      </p:sp>
      <p:sp>
        <p:nvSpPr>
          <p:cNvPr id="801" name="Google Shape;801;p44"/>
          <p:cNvSpPr/>
          <p:nvPr/>
        </p:nvSpPr>
        <p:spPr>
          <a:xfrm>
            <a:off x="7601100" y="3775850"/>
            <a:ext cx="828600" cy="828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53%</a:t>
            </a:r>
            <a:endParaRPr>
              <a:solidFill>
                <a:schemeClr val="lt1"/>
              </a:solidFill>
              <a:latin typeface="Alata"/>
              <a:ea typeface="Alata"/>
              <a:cs typeface="Alata"/>
              <a:sym typeface="Alata"/>
            </a:endParaRPr>
          </a:p>
        </p:txBody>
      </p:sp>
      <p:sp>
        <p:nvSpPr>
          <p:cNvPr id="802" name="Google Shape;802;p44"/>
          <p:cNvSpPr txBox="1"/>
          <p:nvPr/>
        </p:nvSpPr>
        <p:spPr>
          <a:xfrm>
            <a:off x="714300" y="3946060"/>
            <a:ext cx="3000000" cy="6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Lexend Deca Light"/>
                <a:ea typeface="Lexend Deca Light"/>
                <a:cs typeface="Lexend Deca Light"/>
                <a:sym typeface="Lexend Deca Light"/>
              </a:rPr>
              <a:t>Follow the link in the graph to modify its data and then paste the new one here. </a:t>
            </a:r>
            <a:r>
              <a:rPr lang="en" sz="1100">
                <a:solidFill>
                  <a:schemeClr val="lt1"/>
                </a:solidFill>
                <a:uFill>
                  <a:noFill/>
                </a:uFill>
                <a:latin typeface="Lexend Deca Light"/>
                <a:ea typeface="Lexend Deca Light"/>
                <a:cs typeface="Lexend Deca Light"/>
                <a:sym typeface="Lexend Deca Light"/>
                <a:hlinkClick r:id="rId6">
                  <a:extLst>
                    <a:ext uri="{A12FA001-AC4F-418D-AE19-62706E023703}">
                      <ahyp:hlinkClr xmlns:ahyp="http://schemas.microsoft.com/office/drawing/2018/hyperlinkcolor" val="tx"/>
                    </a:ext>
                  </a:extLst>
                </a:hlinkClick>
              </a:rPr>
              <a:t>For more info, </a:t>
            </a:r>
            <a:r>
              <a:rPr lang="en" sz="1100" b="1">
                <a:solidFill>
                  <a:schemeClr val="lt1"/>
                </a:solidFill>
                <a:uFill>
                  <a:noFill/>
                </a:uFill>
                <a:latin typeface="Lexend Deca"/>
                <a:ea typeface="Lexend Deca"/>
                <a:cs typeface="Lexend Deca"/>
                <a:sym typeface="Lexend Deca"/>
                <a:hlinkClick r:id="rId6">
                  <a:extLst>
                    <a:ext uri="{A12FA001-AC4F-418D-AE19-62706E023703}">
                      <ahyp:hlinkClr xmlns:ahyp="http://schemas.microsoft.com/office/drawing/2018/hyperlinkcolor" val="tx"/>
                    </a:ext>
                  </a:extLst>
                </a:hlinkClick>
              </a:rPr>
              <a:t>click here</a:t>
            </a:r>
            <a:endParaRPr sz="1100" b="1">
              <a:solidFill>
                <a:schemeClr val="lt1"/>
              </a:solidFill>
              <a:latin typeface="Lexend Deca"/>
              <a:ea typeface="Lexend Deca"/>
              <a:cs typeface="Lexend Deca"/>
              <a:sym typeface="Lexend Dec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6"/>
        <p:cNvGrpSpPr/>
        <p:nvPr/>
      </p:nvGrpSpPr>
      <p:grpSpPr>
        <a:xfrm>
          <a:off x="0" y="0"/>
          <a:ext cx="0" cy="0"/>
          <a:chOff x="0" y="0"/>
          <a:chExt cx="0" cy="0"/>
        </a:xfrm>
      </p:grpSpPr>
      <p:sp>
        <p:nvSpPr>
          <p:cNvPr id="807" name="Google Shape;807;p4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a:t>
            </a:r>
            <a:endParaRPr/>
          </a:p>
        </p:txBody>
      </p:sp>
      <p:sp>
        <p:nvSpPr>
          <p:cNvPr id="808" name="Google Shape;808;p45"/>
          <p:cNvSpPr txBox="1"/>
          <p:nvPr/>
        </p:nvSpPr>
        <p:spPr>
          <a:xfrm>
            <a:off x="1094800" y="127075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STEP 1</a:t>
            </a:r>
            <a:endParaRPr sz="2000">
              <a:solidFill>
                <a:schemeClr val="lt1"/>
              </a:solidFill>
              <a:latin typeface="Alata"/>
              <a:ea typeface="Alata"/>
              <a:cs typeface="Alata"/>
              <a:sym typeface="Alata"/>
            </a:endParaRPr>
          </a:p>
        </p:txBody>
      </p:sp>
      <p:sp>
        <p:nvSpPr>
          <p:cNvPr id="809" name="Google Shape;809;p45"/>
          <p:cNvSpPr txBox="1"/>
          <p:nvPr/>
        </p:nvSpPr>
        <p:spPr>
          <a:xfrm>
            <a:off x="1094800" y="164465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Mercury is the closest planet to the Sun</a:t>
            </a:r>
            <a:endParaRPr sz="2100">
              <a:solidFill>
                <a:schemeClr val="lt1"/>
              </a:solidFill>
              <a:latin typeface="Alata"/>
              <a:ea typeface="Alata"/>
              <a:cs typeface="Alata"/>
              <a:sym typeface="Alata"/>
            </a:endParaRPr>
          </a:p>
        </p:txBody>
      </p:sp>
      <p:sp>
        <p:nvSpPr>
          <p:cNvPr id="810" name="Google Shape;810;p45"/>
          <p:cNvSpPr/>
          <p:nvPr/>
        </p:nvSpPr>
        <p:spPr>
          <a:xfrm>
            <a:off x="714300" y="2389200"/>
            <a:ext cx="631200" cy="631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 name="Google Shape;811;p45"/>
          <p:cNvCxnSpPr>
            <a:stCxn id="810" idx="0"/>
          </p:cNvCxnSpPr>
          <p:nvPr/>
        </p:nvCxnSpPr>
        <p:spPr>
          <a:xfrm rot="10800000">
            <a:off x="1029900" y="1395900"/>
            <a:ext cx="0" cy="993300"/>
          </a:xfrm>
          <a:prstGeom prst="straightConnector1">
            <a:avLst/>
          </a:prstGeom>
          <a:noFill/>
          <a:ln w="9525" cap="flat" cmpd="sng">
            <a:solidFill>
              <a:schemeClr val="lt1"/>
            </a:solidFill>
            <a:prstDash val="solid"/>
            <a:round/>
            <a:headEnd type="none" w="med" len="med"/>
            <a:tailEnd type="none" w="med" len="med"/>
          </a:ln>
        </p:spPr>
      </p:cxnSp>
      <p:sp>
        <p:nvSpPr>
          <p:cNvPr id="812" name="Google Shape;812;p45"/>
          <p:cNvSpPr txBox="1"/>
          <p:nvPr/>
        </p:nvSpPr>
        <p:spPr>
          <a:xfrm>
            <a:off x="2857167" y="3136524"/>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STEP 2</a:t>
            </a:r>
            <a:endParaRPr sz="2000">
              <a:solidFill>
                <a:schemeClr val="lt1"/>
              </a:solidFill>
              <a:latin typeface="Alata"/>
              <a:ea typeface="Alata"/>
              <a:cs typeface="Alata"/>
              <a:sym typeface="Alata"/>
            </a:endParaRPr>
          </a:p>
        </p:txBody>
      </p:sp>
      <p:sp>
        <p:nvSpPr>
          <p:cNvPr id="813" name="Google Shape;813;p45"/>
          <p:cNvSpPr txBox="1"/>
          <p:nvPr/>
        </p:nvSpPr>
        <p:spPr>
          <a:xfrm>
            <a:off x="2857167" y="3510423"/>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Pluto is considered a dwarf planet</a:t>
            </a:r>
            <a:endParaRPr sz="2100">
              <a:solidFill>
                <a:schemeClr val="lt1"/>
              </a:solidFill>
              <a:latin typeface="Alata"/>
              <a:ea typeface="Alata"/>
              <a:cs typeface="Alata"/>
              <a:sym typeface="Alata"/>
            </a:endParaRPr>
          </a:p>
        </p:txBody>
      </p:sp>
      <p:sp>
        <p:nvSpPr>
          <p:cNvPr id="814" name="Google Shape;814;p45"/>
          <p:cNvSpPr/>
          <p:nvPr/>
        </p:nvSpPr>
        <p:spPr>
          <a:xfrm>
            <a:off x="2476667" y="2389200"/>
            <a:ext cx="631200" cy="631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 name="Google Shape;815;p45"/>
          <p:cNvCxnSpPr>
            <a:endCxn id="814" idx="4"/>
          </p:cNvCxnSpPr>
          <p:nvPr/>
        </p:nvCxnSpPr>
        <p:spPr>
          <a:xfrm rot="10800000">
            <a:off x="2792267" y="3020400"/>
            <a:ext cx="0" cy="993300"/>
          </a:xfrm>
          <a:prstGeom prst="straightConnector1">
            <a:avLst/>
          </a:prstGeom>
          <a:noFill/>
          <a:ln w="9525" cap="flat" cmpd="sng">
            <a:solidFill>
              <a:schemeClr val="lt1"/>
            </a:solidFill>
            <a:prstDash val="solid"/>
            <a:round/>
            <a:headEnd type="none" w="med" len="med"/>
            <a:tailEnd type="none" w="med" len="med"/>
          </a:ln>
        </p:spPr>
      </p:cxnSp>
      <p:sp>
        <p:nvSpPr>
          <p:cNvPr id="816" name="Google Shape;816;p45"/>
          <p:cNvSpPr txBox="1"/>
          <p:nvPr/>
        </p:nvSpPr>
        <p:spPr>
          <a:xfrm>
            <a:off x="4619533" y="127075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STEP 3</a:t>
            </a:r>
            <a:endParaRPr sz="2000">
              <a:solidFill>
                <a:schemeClr val="lt1"/>
              </a:solidFill>
              <a:latin typeface="Alata"/>
              <a:ea typeface="Alata"/>
              <a:cs typeface="Alata"/>
              <a:sym typeface="Alata"/>
            </a:endParaRPr>
          </a:p>
        </p:txBody>
      </p:sp>
      <p:sp>
        <p:nvSpPr>
          <p:cNvPr id="817" name="Google Shape;817;p45"/>
          <p:cNvSpPr txBox="1"/>
          <p:nvPr/>
        </p:nvSpPr>
        <p:spPr>
          <a:xfrm>
            <a:off x="4619533" y="164465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sp>
        <p:nvSpPr>
          <p:cNvPr id="818" name="Google Shape;818;p45"/>
          <p:cNvSpPr/>
          <p:nvPr/>
        </p:nvSpPr>
        <p:spPr>
          <a:xfrm>
            <a:off x="4239033" y="2389200"/>
            <a:ext cx="631200" cy="631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9" name="Google Shape;819;p45"/>
          <p:cNvCxnSpPr>
            <a:stCxn id="818" idx="0"/>
          </p:cNvCxnSpPr>
          <p:nvPr/>
        </p:nvCxnSpPr>
        <p:spPr>
          <a:xfrm rot="10800000">
            <a:off x="4554633" y="1395900"/>
            <a:ext cx="0" cy="993300"/>
          </a:xfrm>
          <a:prstGeom prst="straightConnector1">
            <a:avLst/>
          </a:prstGeom>
          <a:noFill/>
          <a:ln w="9525" cap="flat" cmpd="sng">
            <a:solidFill>
              <a:schemeClr val="lt1"/>
            </a:solidFill>
            <a:prstDash val="solid"/>
            <a:round/>
            <a:headEnd type="none" w="med" len="med"/>
            <a:tailEnd type="none" w="med" len="med"/>
          </a:ln>
        </p:spPr>
      </p:cxnSp>
      <p:sp>
        <p:nvSpPr>
          <p:cNvPr id="820" name="Google Shape;820;p45"/>
          <p:cNvSpPr txBox="1"/>
          <p:nvPr/>
        </p:nvSpPr>
        <p:spPr>
          <a:xfrm>
            <a:off x="6381900" y="3136524"/>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STEP 4</a:t>
            </a:r>
            <a:endParaRPr sz="2000">
              <a:solidFill>
                <a:schemeClr val="lt1"/>
              </a:solidFill>
              <a:latin typeface="Alata"/>
              <a:ea typeface="Alata"/>
              <a:cs typeface="Alata"/>
              <a:sym typeface="Alata"/>
            </a:endParaRPr>
          </a:p>
        </p:txBody>
      </p:sp>
      <p:sp>
        <p:nvSpPr>
          <p:cNvPr id="821" name="Google Shape;821;p45"/>
          <p:cNvSpPr txBox="1"/>
          <p:nvPr/>
        </p:nvSpPr>
        <p:spPr>
          <a:xfrm>
            <a:off x="6381900" y="3510423"/>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Ceres is located in the main asteroid belt</a:t>
            </a:r>
            <a:endParaRPr sz="2100">
              <a:solidFill>
                <a:schemeClr val="lt1"/>
              </a:solidFill>
              <a:latin typeface="Alata"/>
              <a:ea typeface="Alata"/>
              <a:cs typeface="Alata"/>
              <a:sym typeface="Alata"/>
            </a:endParaRPr>
          </a:p>
        </p:txBody>
      </p:sp>
      <p:sp>
        <p:nvSpPr>
          <p:cNvPr id="822" name="Google Shape;822;p45"/>
          <p:cNvSpPr/>
          <p:nvPr/>
        </p:nvSpPr>
        <p:spPr>
          <a:xfrm>
            <a:off x="6001400" y="2389200"/>
            <a:ext cx="631200" cy="631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45"/>
          <p:cNvCxnSpPr>
            <a:endCxn id="822" idx="4"/>
          </p:cNvCxnSpPr>
          <p:nvPr/>
        </p:nvCxnSpPr>
        <p:spPr>
          <a:xfrm rot="10800000">
            <a:off x="6317000" y="3020400"/>
            <a:ext cx="0" cy="993300"/>
          </a:xfrm>
          <a:prstGeom prst="straightConnector1">
            <a:avLst/>
          </a:prstGeom>
          <a:noFill/>
          <a:ln w="9525" cap="flat" cmpd="sng">
            <a:solidFill>
              <a:schemeClr val="lt1"/>
            </a:solidFill>
            <a:prstDash val="solid"/>
            <a:round/>
            <a:headEnd type="none" w="med" len="med"/>
            <a:tailEnd type="none" w="med" len="med"/>
          </a:ln>
        </p:spPr>
      </p:cxnSp>
      <p:cxnSp>
        <p:nvCxnSpPr>
          <p:cNvPr id="824" name="Google Shape;824;p45"/>
          <p:cNvCxnSpPr>
            <a:stCxn id="810" idx="6"/>
            <a:endCxn id="814" idx="2"/>
          </p:cNvCxnSpPr>
          <p:nvPr/>
        </p:nvCxnSpPr>
        <p:spPr>
          <a:xfrm>
            <a:off x="1345500" y="2704800"/>
            <a:ext cx="1131300" cy="0"/>
          </a:xfrm>
          <a:prstGeom prst="straightConnector1">
            <a:avLst/>
          </a:prstGeom>
          <a:noFill/>
          <a:ln w="9525" cap="flat" cmpd="sng">
            <a:solidFill>
              <a:schemeClr val="lt1"/>
            </a:solidFill>
            <a:prstDash val="solid"/>
            <a:round/>
            <a:headEnd type="none" w="med" len="med"/>
            <a:tailEnd type="none" w="med" len="med"/>
          </a:ln>
        </p:spPr>
      </p:cxnSp>
      <p:cxnSp>
        <p:nvCxnSpPr>
          <p:cNvPr id="825" name="Google Shape;825;p45"/>
          <p:cNvCxnSpPr>
            <a:stCxn id="814" idx="6"/>
            <a:endCxn id="818" idx="2"/>
          </p:cNvCxnSpPr>
          <p:nvPr/>
        </p:nvCxnSpPr>
        <p:spPr>
          <a:xfrm>
            <a:off x="3107867" y="2704800"/>
            <a:ext cx="1131300" cy="0"/>
          </a:xfrm>
          <a:prstGeom prst="straightConnector1">
            <a:avLst/>
          </a:prstGeom>
          <a:noFill/>
          <a:ln w="9525" cap="flat" cmpd="sng">
            <a:solidFill>
              <a:schemeClr val="lt1"/>
            </a:solidFill>
            <a:prstDash val="solid"/>
            <a:round/>
            <a:headEnd type="none" w="med" len="med"/>
            <a:tailEnd type="none" w="med" len="med"/>
          </a:ln>
        </p:spPr>
      </p:cxnSp>
      <p:cxnSp>
        <p:nvCxnSpPr>
          <p:cNvPr id="826" name="Google Shape;826;p45"/>
          <p:cNvCxnSpPr>
            <a:stCxn id="818" idx="6"/>
            <a:endCxn id="822" idx="2"/>
          </p:cNvCxnSpPr>
          <p:nvPr/>
        </p:nvCxnSpPr>
        <p:spPr>
          <a:xfrm>
            <a:off x="4870233" y="2704800"/>
            <a:ext cx="1131300" cy="0"/>
          </a:xfrm>
          <a:prstGeom prst="straightConnector1">
            <a:avLst/>
          </a:prstGeom>
          <a:noFill/>
          <a:ln w="9525" cap="flat" cmpd="sng">
            <a:solidFill>
              <a:schemeClr val="lt1"/>
            </a:solidFill>
            <a:prstDash val="solid"/>
            <a:round/>
            <a:headEnd type="none" w="med" len="med"/>
            <a:tailEnd type="none" w="med" len="med"/>
          </a:ln>
        </p:spPr>
      </p:cxnSp>
      <p:grpSp>
        <p:nvGrpSpPr>
          <p:cNvPr id="827" name="Google Shape;827;p45"/>
          <p:cNvGrpSpPr/>
          <p:nvPr/>
        </p:nvGrpSpPr>
        <p:grpSpPr>
          <a:xfrm>
            <a:off x="2634856" y="2547398"/>
            <a:ext cx="314822" cy="314805"/>
            <a:chOff x="1945300" y="1359475"/>
            <a:chExt cx="457125" cy="457100"/>
          </a:xfrm>
        </p:grpSpPr>
        <p:sp>
          <p:nvSpPr>
            <p:cNvPr id="828" name="Google Shape;828;p45"/>
            <p:cNvSpPr/>
            <p:nvPr/>
          </p:nvSpPr>
          <p:spPr>
            <a:xfrm>
              <a:off x="1945300" y="1359475"/>
              <a:ext cx="457125" cy="96525"/>
            </a:xfrm>
            <a:custGeom>
              <a:avLst/>
              <a:gdLst/>
              <a:ahLst/>
              <a:cxnLst/>
              <a:rect l="l" t="t" r="r" b="b"/>
              <a:pathLst>
                <a:path w="18285" h="3861" extrusionOk="0">
                  <a:moveTo>
                    <a:pt x="12581" y="1430"/>
                  </a:moveTo>
                  <a:lnTo>
                    <a:pt x="12581" y="2516"/>
                  </a:lnTo>
                  <a:lnTo>
                    <a:pt x="11495" y="2516"/>
                  </a:lnTo>
                  <a:lnTo>
                    <a:pt x="11495" y="1430"/>
                  </a:lnTo>
                  <a:close/>
                  <a:moveTo>
                    <a:pt x="14494" y="1430"/>
                  </a:moveTo>
                  <a:lnTo>
                    <a:pt x="14494" y="2516"/>
                  </a:lnTo>
                  <a:lnTo>
                    <a:pt x="13408" y="2516"/>
                  </a:lnTo>
                  <a:lnTo>
                    <a:pt x="13408" y="1430"/>
                  </a:lnTo>
                  <a:close/>
                  <a:moveTo>
                    <a:pt x="16406" y="1430"/>
                  </a:moveTo>
                  <a:lnTo>
                    <a:pt x="16406" y="2516"/>
                  </a:lnTo>
                  <a:lnTo>
                    <a:pt x="15321" y="2516"/>
                  </a:lnTo>
                  <a:lnTo>
                    <a:pt x="15321" y="1430"/>
                  </a:lnTo>
                  <a:close/>
                  <a:moveTo>
                    <a:pt x="1" y="0"/>
                  </a:moveTo>
                  <a:lnTo>
                    <a:pt x="1" y="3860"/>
                  </a:lnTo>
                  <a:lnTo>
                    <a:pt x="18285" y="3860"/>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5"/>
            <p:cNvSpPr/>
            <p:nvPr/>
          </p:nvSpPr>
          <p:spPr>
            <a:xfrm>
              <a:off x="1945300" y="1482675"/>
              <a:ext cx="457125" cy="333900"/>
            </a:xfrm>
            <a:custGeom>
              <a:avLst/>
              <a:gdLst/>
              <a:ahLst/>
              <a:cxnLst/>
              <a:rect l="l" t="t" r="r" b="b"/>
              <a:pathLst>
                <a:path w="18285" h="13356" extrusionOk="0">
                  <a:moveTo>
                    <a:pt x="9169" y="1638"/>
                  </a:moveTo>
                  <a:cubicBezTo>
                    <a:pt x="9910" y="1638"/>
                    <a:pt x="10513" y="2241"/>
                    <a:pt x="10513" y="2982"/>
                  </a:cubicBezTo>
                  <a:lnTo>
                    <a:pt x="10513" y="4774"/>
                  </a:lnTo>
                  <a:lnTo>
                    <a:pt x="13787" y="4774"/>
                  </a:lnTo>
                  <a:lnTo>
                    <a:pt x="13787" y="11133"/>
                  </a:lnTo>
                  <a:lnTo>
                    <a:pt x="4516" y="11133"/>
                  </a:lnTo>
                  <a:lnTo>
                    <a:pt x="4516" y="4981"/>
                  </a:lnTo>
                  <a:lnTo>
                    <a:pt x="7032" y="4981"/>
                  </a:lnTo>
                  <a:lnTo>
                    <a:pt x="7566" y="4412"/>
                  </a:lnTo>
                  <a:lnTo>
                    <a:pt x="7566" y="1638"/>
                  </a:lnTo>
                  <a:close/>
                  <a:moveTo>
                    <a:pt x="1" y="1"/>
                  </a:moveTo>
                  <a:lnTo>
                    <a:pt x="1" y="13356"/>
                  </a:lnTo>
                  <a:lnTo>
                    <a:pt x="18285" y="13356"/>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p:nvPr/>
          </p:nvSpPr>
          <p:spPr>
            <a:xfrm>
              <a:off x="2084900" y="1633900"/>
              <a:ext cx="28450" cy="100400"/>
            </a:xfrm>
            <a:custGeom>
              <a:avLst/>
              <a:gdLst/>
              <a:ahLst/>
              <a:cxnLst/>
              <a:rect l="l" t="t" r="r" b="b"/>
              <a:pathLst>
                <a:path w="1138" h="4016" extrusionOk="0">
                  <a:moveTo>
                    <a:pt x="0" y="0"/>
                  </a:moveTo>
                  <a:lnTo>
                    <a:pt x="0" y="4015"/>
                  </a:lnTo>
                  <a:lnTo>
                    <a:pt x="1138" y="4015"/>
                  </a:lnTo>
                  <a:lnTo>
                    <a:pt x="1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5"/>
            <p:cNvSpPr/>
            <p:nvPr/>
          </p:nvSpPr>
          <p:spPr>
            <a:xfrm>
              <a:off x="2140050" y="1550325"/>
              <a:ext cx="123225" cy="183975"/>
            </a:xfrm>
            <a:custGeom>
              <a:avLst/>
              <a:gdLst/>
              <a:ahLst/>
              <a:cxnLst/>
              <a:rect l="l" t="t" r="r" b="b"/>
              <a:pathLst>
                <a:path w="4929" h="7359" extrusionOk="0">
                  <a:moveTo>
                    <a:pt x="862" y="0"/>
                  </a:moveTo>
                  <a:lnTo>
                    <a:pt x="862" y="2137"/>
                  </a:lnTo>
                  <a:lnTo>
                    <a:pt x="0" y="3016"/>
                  </a:lnTo>
                  <a:lnTo>
                    <a:pt x="0" y="7358"/>
                  </a:lnTo>
                  <a:lnTo>
                    <a:pt x="4929" y="7358"/>
                  </a:lnTo>
                  <a:lnTo>
                    <a:pt x="4929" y="3136"/>
                  </a:lnTo>
                  <a:lnTo>
                    <a:pt x="1654" y="3136"/>
                  </a:lnTo>
                  <a:lnTo>
                    <a:pt x="1654" y="276"/>
                  </a:lnTo>
                  <a:cubicBezTo>
                    <a:pt x="1654" y="121"/>
                    <a:pt x="1534" y="0"/>
                    <a:pt x="1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45"/>
          <p:cNvGrpSpPr/>
          <p:nvPr/>
        </p:nvGrpSpPr>
        <p:grpSpPr>
          <a:xfrm>
            <a:off x="866558" y="2547398"/>
            <a:ext cx="326685" cy="314805"/>
            <a:chOff x="3315300" y="1359475"/>
            <a:chExt cx="474350" cy="457100"/>
          </a:xfrm>
        </p:grpSpPr>
        <p:sp>
          <p:nvSpPr>
            <p:cNvPr id="833" name="Google Shape;833;p45"/>
            <p:cNvSpPr/>
            <p:nvPr/>
          </p:nvSpPr>
          <p:spPr>
            <a:xfrm>
              <a:off x="3492800" y="1432700"/>
              <a:ext cx="216725" cy="197225"/>
            </a:xfrm>
            <a:custGeom>
              <a:avLst/>
              <a:gdLst/>
              <a:ahLst/>
              <a:cxnLst/>
              <a:rect l="l" t="t" r="r" b="b"/>
              <a:pathLst>
                <a:path w="8669" h="7889" extrusionOk="0">
                  <a:moveTo>
                    <a:pt x="4343" y="1"/>
                  </a:moveTo>
                  <a:cubicBezTo>
                    <a:pt x="3326" y="1"/>
                    <a:pt x="2309" y="380"/>
                    <a:pt x="1551" y="1155"/>
                  </a:cubicBezTo>
                  <a:cubicBezTo>
                    <a:pt x="0" y="2689"/>
                    <a:pt x="0" y="5188"/>
                    <a:pt x="1551" y="6739"/>
                  </a:cubicBezTo>
                  <a:cubicBezTo>
                    <a:pt x="2318" y="7505"/>
                    <a:pt x="3326" y="7889"/>
                    <a:pt x="4336" y="7889"/>
                  </a:cubicBezTo>
                  <a:cubicBezTo>
                    <a:pt x="5347" y="7889"/>
                    <a:pt x="6359" y="7505"/>
                    <a:pt x="7135" y="6739"/>
                  </a:cubicBezTo>
                  <a:cubicBezTo>
                    <a:pt x="8668" y="5188"/>
                    <a:pt x="8668" y="2689"/>
                    <a:pt x="7135" y="1155"/>
                  </a:cubicBezTo>
                  <a:cubicBezTo>
                    <a:pt x="6359" y="380"/>
                    <a:pt x="5342" y="1"/>
                    <a:pt x="4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5"/>
            <p:cNvSpPr/>
            <p:nvPr/>
          </p:nvSpPr>
          <p:spPr>
            <a:xfrm>
              <a:off x="3315300" y="1662750"/>
              <a:ext cx="154250" cy="153825"/>
            </a:xfrm>
            <a:custGeom>
              <a:avLst/>
              <a:gdLst/>
              <a:ahLst/>
              <a:cxnLst/>
              <a:rect l="l" t="t" r="r" b="b"/>
              <a:pathLst>
                <a:path w="6170" h="6153" extrusionOk="0">
                  <a:moveTo>
                    <a:pt x="3550" y="1"/>
                  </a:moveTo>
                  <a:lnTo>
                    <a:pt x="845" y="2189"/>
                  </a:lnTo>
                  <a:cubicBezTo>
                    <a:pt x="362" y="2586"/>
                    <a:pt x="69" y="3172"/>
                    <a:pt x="35" y="3809"/>
                  </a:cubicBezTo>
                  <a:cubicBezTo>
                    <a:pt x="0" y="4430"/>
                    <a:pt x="224" y="5050"/>
                    <a:pt x="673" y="5498"/>
                  </a:cubicBezTo>
                  <a:cubicBezTo>
                    <a:pt x="1103" y="5912"/>
                    <a:pt x="1672" y="6153"/>
                    <a:pt x="2258" y="6153"/>
                  </a:cubicBezTo>
                  <a:lnTo>
                    <a:pt x="2361" y="6153"/>
                  </a:lnTo>
                  <a:cubicBezTo>
                    <a:pt x="2999" y="6118"/>
                    <a:pt x="3585" y="5808"/>
                    <a:pt x="3981" y="5326"/>
                  </a:cubicBezTo>
                  <a:lnTo>
                    <a:pt x="6170" y="2620"/>
                  </a:lnTo>
                  <a:lnTo>
                    <a:pt x="3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5"/>
            <p:cNvSpPr/>
            <p:nvPr/>
          </p:nvSpPr>
          <p:spPr>
            <a:xfrm>
              <a:off x="3424725" y="1359475"/>
              <a:ext cx="364925" cy="348125"/>
            </a:xfrm>
            <a:custGeom>
              <a:avLst/>
              <a:gdLst/>
              <a:ahLst/>
              <a:cxnLst/>
              <a:rect l="l" t="t" r="r" b="b"/>
              <a:pathLst>
                <a:path w="14597" h="13925" extrusionOk="0">
                  <a:moveTo>
                    <a:pt x="7066" y="1844"/>
                  </a:moveTo>
                  <a:cubicBezTo>
                    <a:pt x="8393" y="1844"/>
                    <a:pt x="9651" y="2378"/>
                    <a:pt x="10599" y="3326"/>
                  </a:cubicBezTo>
                  <a:cubicBezTo>
                    <a:pt x="11546" y="4274"/>
                    <a:pt x="12081" y="5532"/>
                    <a:pt x="12081" y="6876"/>
                  </a:cubicBezTo>
                  <a:cubicBezTo>
                    <a:pt x="12081" y="8203"/>
                    <a:pt x="11546" y="9461"/>
                    <a:pt x="10599" y="10409"/>
                  </a:cubicBezTo>
                  <a:cubicBezTo>
                    <a:pt x="9651" y="11356"/>
                    <a:pt x="8393" y="11891"/>
                    <a:pt x="7066" y="11891"/>
                  </a:cubicBezTo>
                  <a:cubicBezTo>
                    <a:pt x="5722" y="11891"/>
                    <a:pt x="4464" y="11356"/>
                    <a:pt x="3516" y="10409"/>
                  </a:cubicBezTo>
                  <a:cubicBezTo>
                    <a:pt x="2568" y="9461"/>
                    <a:pt x="2034" y="8203"/>
                    <a:pt x="2034" y="6876"/>
                  </a:cubicBezTo>
                  <a:cubicBezTo>
                    <a:pt x="2034" y="5532"/>
                    <a:pt x="2568" y="4274"/>
                    <a:pt x="3516" y="3326"/>
                  </a:cubicBezTo>
                  <a:cubicBezTo>
                    <a:pt x="4464" y="2378"/>
                    <a:pt x="5722" y="1844"/>
                    <a:pt x="7066" y="1844"/>
                  </a:cubicBezTo>
                  <a:close/>
                  <a:moveTo>
                    <a:pt x="7066" y="0"/>
                  </a:moveTo>
                  <a:cubicBezTo>
                    <a:pt x="5222" y="0"/>
                    <a:pt x="3499" y="724"/>
                    <a:pt x="2206" y="2016"/>
                  </a:cubicBezTo>
                  <a:cubicBezTo>
                    <a:pt x="914" y="3309"/>
                    <a:pt x="190" y="5032"/>
                    <a:pt x="190" y="6876"/>
                  </a:cubicBezTo>
                  <a:cubicBezTo>
                    <a:pt x="190" y="8168"/>
                    <a:pt x="552" y="9409"/>
                    <a:pt x="1224" y="10478"/>
                  </a:cubicBezTo>
                  <a:lnTo>
                    <a:pt x="1" y="11460"/>
                  </a:lnTo>
                  <a:lnTo>
                    <a:pt x="2465" y="13924"/>
                  </a:lnTo>
                  <a:lnTo>
                    <a:pt x="3447" y="12701"/>
                  </a:lnTo>
                  <a:cubicBezTo>
                    <a:pt x="4550" y="13390"/>
                    <a:pt x="5808" y="13734"/>
                    <a:pt x="7066" y="13734"/>
                  </a:cubicBezTo>
                  <a:cubicBezTo>
                    <a:pt x="8824" y="13734"/>
                    <a:pt x="10581" y="13062"/>
                    <a:pt x="11908" y="11718"/>
                  </a:cubicBezTo>
                  <a:cubicBezTo>
                    <a:pt x="14596" y="9047"/>
                    <a:pt x="14596" y="4687"/>
                    <a:pt x="11908" y="2016"/>
                  </a:cubicBezTo>
                  <a:cubicBezTo>
                    <a:pt x="10616" y="724"/>
                    <a:pt x="8893" y="0"/>
                    <a:pt x="7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45"/>
          <p:cNvSpPr/>
          <p:nvPr/>
        </p:nvSpPr>
        <p:spPr>
          <a:xfrm>
            <a:off x="6225317" y="2547398"/>
            <a:ext cx="183366" cy="314805"/>
          </a:xfrm>
          <a:custGeom>
            <a:avLst/>
            <a:gdLst/>
            <a:ahLst/>
            <a:cxnLst/>
            <a:rect l="l" t="t" r="r" b="b"/>
            <a:pathLst>
              <a:path w="10650" h="18284" extrusionOk="0">
                <a:moveTo>
                  <a:pt x="5859" y="9375"/>
                </a:moveTo>
                <a:lnTo>
                  <a:pt x="5859" y="10460"/>
                </a:lnTo>
                <a:cubicBezTo>
                  <a:pt x="6014" y="10495"/>
                  <a:pt x="6169" y="10529"/>
                  <a:pt x="6324" y="10581"/>
                </a:cubicBezTo>
                <a:cubicBezTo>
                  <a:pt x="6462" y="10633"/>
                  <a:pt x="6600" y="10684"/>
                  <a:pt x="6738" y="10753"/>
                </a:cubicBezTo>
                <a:cubicBezTo>
                  <a:pt x="6859" y="10822"/>
                  <a:pt x="6979" y="10891"/>
                  <a:pt x="7100" y="10943"/>
                </a:cubicBezTo>
                <a:lnTo>
                  <a:pt x="6600" y="11873"/>
                </a:lnTo>
                <a:cubicBezTo>
                  <a:pt x="6583" y="11856"/>
                  <a:pt x="6548" y="11822"/>
                  <a:pt x="6462" y="11770"/>
                </a:cubicBezTo>
                <a:cubicBezTo>
                  <a:pt x="6376" y="11718"/>
                  <a:pt x="6273" y="11667"/>
                  <a:pt x="6152" y="11615"/>
                </a:cubicBezTo>
                <a:cubicBezTo>
                  <a:pt x="6031" y="11563"/>
                  <a:pt x="5894" y="11511"/>
                  <a:pt x="5756" y="11477"/>
                </a:cubicBezTo>
                <a:cubicBezTo>
                  <a:pt x="5601" y="11425"/>
                  <a:pt x="5463" y="11408"/>
                  <a:pt x="5308" y="11408"/>
                </a:cubicBezTo>
                <a:cubicBezTo>
                  <a:pt x="4911" y="11408"/>
                  <a:pt x="4705" y="11546"/>
                  <a:pt x="4705" y="11822"/>
                </a:cubicBezTo>
                <a:cubicBezTo>
                  <a:pt x="4705" y="11891"/>
                  <a:pt x="4722" y="11960"/>
                  <a:pt x="4773" y="12028"/>
                </a:cubicBezTo>
                <a:cubicBezTo>
                  <a:pt x="4825" y="12080"/>
                  <a:pt x="4877" y="12132"/>
                  <a:pt x="4963" y="12166"/>
                </a:cubicBezTo>
                <a:cubicBezTo>
                  <a:pt x="5049" y="12218"/>
                  <a:pt x="5153" y="12252"/>
                  <a:pt x="5290" y="12287"/>
                </a:cubicBezTo>
                <a:cubicBezTo>
                  <a:pt x="5411" y="12321"/>
                  <a:pt x="5566" y="12373"/>
                  <a:pt x="5721" y="12408"/>
                </a:cubicBezTo>
                <a:cubicBezTo>
                  <a:pt x="5963" y="12476"/>
                  <a:pt x="6169" y="12545"/>
                  <a:pt x="6359" y="12614"/>
                </a:cubicBezTo>
                <a:cubicBezTo>
                  <a:pt x="6548" y="12701"/>
                  <a:pt x="6704" y="12787"/>
                  <a:pt x="6824" y="12907"/>
                </a:cubicBezTo>
                <a:cubicBezTo>
                  <a:pt x="6962" y="13011"/>
                  <a:pt x="7065" y="13149"/>
                  <a:pt x="7134" y="13304"/>
                </a:cubicBezTo>
                <a:cubicBezTo>
                  <a:pt x="7203" y="13459"/>
                  <a:pt x="7238" y="13666"/>
                  <a:pt x="7238" y="13890"/>
                </a:cubicBezTo>
                <a:cubicBezTo>
                  <a:pt x="7238" y="14148"/>
                  <a:pt x="7186" y="14389"/>
                  <a:pt x="7083" y="14579"/>
                </a:cubicBezTo>
                <a:cubicBezTo>
                  <a:pt x="6979" y="14768"/>
                  <a:pt x="6841" y="14923"/>
                  <a:pt x="6686" y="15027"/>
                </a:cubicBezTo>
                <a:cubicBezTo>
                  <a:pt x="6514" y="15148"/>
                  <a:pt x="6324" y="15234"/>
                  <a:pt x="6100" y="15285"/>
                </a:cubicBezTo>
                <a:cubicBezTo>
                  <a:pt x="6014" y="15303"/>
                  <a:pt x="5945" y="15320"/>
                  <a:pt x="5859" y="15337"/>
                </a:cubicBezTo>
                <a:lnTo>
                  <a:pt x="5859" y="16526"/>
                </a:lnTo>
                <a:lnTo>
                  <a:pt x="4791" y="16526"/>
                </a:lnTo>
                <a:lnTo>
                  <a:pt x="4791" y="15303"/>
                </a:lnTo>
                <a:cubicBezTo>
                  <a:pt x="4636" y="15285"/>
                  <a:pt x="4481" y="15251"/>
                  <a:pt x="4325" y="15199"/>
                </a:cubicBezTo>
                <a:cubicBezTo>
                  <a:pt x="4153" y="15148"/>
                  <a:pt x="3981" y="15096"/>
                  <a:pt x="3808" y="15010"/>
                </a:cubicBezTo>
                <a:cubicBezTo>
                  <a:pt x="3636" y="14941"/>
                  <a:pt x="3481" y="14855"/>
                  <a:pt x="3343" y="14768"/>
                </a:cubicBezTo>
                <a:lnTo>
                  <a:pt x="3843" y="13786"/>
                </a:lnTo>
                <a:cubicBezTo>
                  <a:pt x="3860" y="13803"/>
                  <a:pt x="3912" y="13855"/>
                  <a:pt x="4015" y="13924"/>
                </a:cubicBezTo>
                <a:cubicBezTo>
                  <a:pt x="4119" y="13976"/>
                  <a:pt x="4239" y="14045"/>
                  <a:pt x="4394" y="14114"/>
                </a:cubicBezTo>
                <a:cubicBezTo>
                  <a:pt x="4532" y="14165"/>
                  <a:pt x="4705" y="14234"/>
                  <a:pt x="4894" y="14286"/>
                </a:cubicBezTo>
                <a:cubicBezTo>
                  <a:pt x="5066" y="14320"/>
                  <a:pt x="5256" y="14355"/>
                  <a:pt x="5446" y="14355"/>
                </a:cubicBezTo>
                <a:cubicBezTo>
                  <a:pt x="5842" y="14355"/>
                  <a:pt x="6031" y="14234"/>
                  <a:pt x="6031" y="13993"/>
                </a:cubicBezTo>
                <a:cubicBezTo>
                  <a:pt x="6031" y="13907"/>
                  <a:pt x="6014" y="13821"/>
                  <a:pt x="5945" y="13769"/>
                </a:cubicBezTo>
                <a:cubicBezTo>
                  <a:pt x="5894" y="13700"/>
                  <a:pt x="5807" y="13648"/>
                  <a:pt x="5704" y="13597"/>
                </a:cubicBezTo>
                <a:cubicBezTo>
                  <a:pt x="5601" y="13562"/>
                  <a:pt x="5463" y="13510"/>
                  <a:pt x="5325" y="13476"/>
                </a:cubicBezTo>
                <a:cubicBezTo>
                  <a:pt x="5187" y="13424"/>
                  <a:pt x="5032" y="13390"/>
                  <a:pt x="4860" y="13338"/>
                </a:cubicBezTo>
                <a:cubicBezTo>
                  <a:pt x="4636" y="13269"/>
                  <a:pt x="4446" y="13200"/>
                  <a:pt x="4274" y="13114"/>
                </a:cubicBezTo>
                <a:cubicBezTo>
                  <a:pt x="4119" y="13028"/>
                  <a:pt x="3981" y="12942"/>
                  <a:pt x="3877" y="12838"/>
                </a:cubicBezTo>
                <a:cubicBezTo>
                  <a:pt x="3757" y="12735"/>
                  <a:pt x="3688" y="12614"/>
                  <a:pt x="3636" y="12476"/>
                </a:cubicBezTo>
                <a:cubicBezTo>
                  <a:pt x="3584" y="12339"/>
                  <a:pt x="3550" y="12184"/>
                  <a:pt x="3550" y="11994"/>
                </a:cubicBezTo>
                <a:cubicBezTo>
                  <a:pt x="3550" y="11735"/>
                  <a:pt x="3602" y="11511"/>
                  <a:pt x="3688" y="11322"/>
                </a:cubicBezTo>
                <a:cubicBezTo>
                  <a:pt x="3791" y="11115"/>
                  <a:pt x="3929" y="10960"/>
                  <a:pt x="4084" y="10822"/>
                </a:cubicBezTo>
                <a:cubicBezTo>
                  <a:pt x="4256" y="10684"/>
                  <a:pt x="4446" y="10581"/>
                  <a:pt x="4653" y="10512"/>
                </a:cubicBezTo>
                <a:cubicBezTo>
                  <a:pt x="4705" y="10495"/>
                  <a:pt x="4739" y="10495"/>
                  <a:pt x="4791" y="10478"/>
                </a:cubicBezTo>
                <a:lnTo>
                  <a:pt x="4791" y="9375"/>
                </a:lnTo>
                <a:close/>
                <a:moveTo>
                  <a:pt x="5325" y="0"/>
                </a:moveTo>
                <a:lnTo>
                  <a:pt x="1999" y="5739"/>
                </a:lnTo>
                <a:lnTo>
                  <a:pt x="3584" y="5739"/>
                </a:lnTo>
                <a:lnTo>
                  <a:pt x="3584" y="7910"/>
                </a:lnTo>
                <a:cubicBezTo>
                  <a:pt x="1499" y="8634"/>
                  <a:pt x="0" y="10615"/>
                  <a:pt x="0" y="12959"/>
                </a:cubicBezTo>
                <a:cubicBezTo>
                  <a:pt x="0" y="15889"/>
                  <a:pt x="2378" y="18284"/>
                  <a:pt x="5325" y="18284"/>
                </a:cubicBezTo>
                <a:cubicBezTo>
                  <a:pt x="8254" y="18284"/>
                  <a:pt x="10650" y="15889"/>
                  <a:pt x="10650" y="12959"/>
                </a:cubicBezTo>
                <a:cubicBezTo>
                  <a:pt x="10650" y="10615"/>
                  <a:pt x="9151" y="8634"/>
                  <a:pt x="7065" y="7910"/>
                </a:cubicBezTo>
                <a:lnTo>
                  <a:pt x="7065" y="5739"/>
                </a:lnTo>
                <a:lnTo>
                  <a:pt x="8634" y="5739"/>
                </a:lnTo>
                <a:lnTo>
                  <a:pt x="53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45"/>
          <p:cNvGrpSpPr/>
          <p:nvPr/>
        </p:nvGrpSpPr>
        <p:grpSpPr>
          <a:xfrm>
            <a:off x="4397231" y="2555102"/>
            <a:ext cx="314805" cy="299395"/>
            <a:chOff x="5371150" y="1999650"/>
            <a:chExt cx="457100" cy="434725"/>
          </a:xfrm>
        </p:grpSpPr>
        <p:sp>
          <p:nvSpPr>
            <p:cNvPr id="838" name="Google Shape;838;p45"/>
            <p:cNvSpPr/>
            <p:nvPr/>
          </p:nvSpPr>
          <p:spPr>
            <a:xfrm>
              <a:off x="5695975" y="1999650"/>
              <a:ext cx="132275" cy="434725"/>
            </a:xfrm>
            <a:custGeom>
              <a:avLst/>
              <a:gdLst/>
              <a:ahLst/>
              <a:cxnLst/>
              <a:rect l="l" t="t" r="r" b="b"/>
              <a:pathLst>
                <a:path w="5291" h="17389" extrusionOk="0">
                  <a:moveTo>
                    <a:pt x="2844" y="1"/>
                  </a:moveTo>
                  <a:lnTo>
                    <a:pt x="0" y="1500"/>
                  </a:lnTo>
                  <a:lnTo>
                    <a:pt x="0" y="15889"/>
                  </a:lnTo>
                  <a:lnTo>
                    <a:pt x="2844" y="17388"/>
                  </a:lnTo>
                  <a:lnTo>
                    <a:pt x="2844" y="11615"/>
                  </a:lnTo>
                  <a:cubicBezTo>
                    <a:pt x="4240" y="11374"/>
                    <a:pt x="5291" y="10151"/>
                    <a:pt x="5291" y="8703"/>
                  </a:cubicBezTo>
                  <a:cubicBezTo>
                    <a:pt x="5291" y="7238"/>
                    <a:pt x="4240" y="6015"/>
                    <a:pt x="2844" y="5774"/>
                  </a:cubicBezTo>
                  <a:lnTo>
                    <a:pt x="28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5371150" y="2070300"/>
              <a:ext cx="298150" cy="358025"/>
            </a:xfrm>
            <a:custGeom>
              <a:avLst/>
              <a:gdLst/>
              <a:ahLst/>
              <a:cxnLst/>
              <a:rect l="l" t="t" r="r" b="b"/>
              <a:pathLst>
                <a:path w="11926" h="14321" extrusionOk="0">
                  <a:moveTo>
                    <a:pt x="4791" y="9048"/>
                  </a:moveTo>
                  <a:lnTo>
                    <a:pt x="5721" y="9392"/>
                  </a:lnTo>
                  <a:lnTo>
                    <a:pt x="5721" y="10409"/>
                  </a:lnTo>
                  <a:lnTo>
                    <a:pt x="4670" y="10409"/>
                  </a:lnTo>
                  <a:lnTo>
                    <a:pt x="4670" y="9048"/>
                  </a:lnTo>
                  <a:close/>
                  <a:moveTo>
                    <a:pt x="11925" y="1"/>
                  </a:moveTo>
                  <a:lnTo>
                    <a:pt x="4791" y="2689"/>
                  </a:lnTo>
                  <a:lnTo>
                    <a:pt x="0" y="2689"/>
                  </a:lnTo>
                  <a:lnTo>
                    <a:pt x="0" y="9048"/>
                  </a:lnTo>
                  <a:lnTo>
                    <a:pt x="1396" y="9048"/>
                  </a:lnTo>
                  <a:lnTo>
                    <a:pt x="1396" y="14321"/>
                  </a:lnTo>
                  <a:lnTo>
                    <a:pt x="4670" y="14321"/>
                  </a:lnTo>
                  <a:lnTo>
                    <a:pt x="4670" y="11478"/>
                  </a:lnTo>
                  <a:lnTo>
                    <a:pt x="6790" y="11478"/>
                  </a:lnTo>
                  <a:lnTo>
                    <a:pt x="6790" y="9806"/>
                  </a:lnTo>
                  <a:lnTo>
                    <a:pt x="11925" y="11753"/>
                  </a:lnTo>
                  <a:lnTo>
                    <a:pt x="11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3"/>
        <p:cNvGrpSpPr/>
        <p:nvPr/>
      </p:nvGrpSpPr>
      <p:grpSpPr>
        <a:xfrm>
          <a:off x="0" y="0"/>
          <a:ext cx="0" cy="0"/>
          <a:chOff x="0" y="0"/>
          <a:chExt cx="0" cy="0"/>
        </a:xfrm>
      </p:grpSpPr>
      <p:sp>
        <p:nvSpPr>
          <p:cNvPr id="844" name="Google Shape;844;p46"/>
          <p:cNvSpPr txBox="1">
            <a:spLocks noGrp="1"/>
          </p:cNvSpPr>
          <p:nvPr>
            <p:ph type="title"/>
          </p:nvPr>
        </p:nvSpPr>
        <p:spPr>
          <a:xfrm>
            <a:off x="2250600" y="1424400"/>
            <a:ext cx="4642800" cy="22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845" name="Google Shape;845;p46"/>
          <p:cNvSpPr txBox="1">
            <a:spLocks noGrp="1"/>
          </p:cNvSpPr>
          <p:nvPr>
            <p:ph type="subTitle" idx="1"/>
          </p:nvPr>
        </p:nvSpPr>
        <p:spPr>
          <a:xfrm rot="5400000">
            <a:off x="-480375" y="945800"/>
            <a:ext cx="14964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www.slidesgo.com</a:t>
            </a:r>
            <a:endParaRPr/>
          </a:p>
          <a:p>
            <a:pPr marL="0" lvl="0" indent="0" algn="ctr" rtl="0">
              <a:spcBef>
                <a:spcPts val="0"/>
              </a:spcBef>
              <a:spcAft>
                <a:spcPts val="0"/>
              </a:spcAft>
              <a:buNone/>
            </a:pPr>
            <a:endParaRPr/>
          </a:p>
        </p:txBody>
      </p:sp>
      <p:sp>
        <p:nvSpPr>
          <p:cNvPr id="846" name="Google Shape;846;p46"/>
          <p:cNvSpPr txBox="1">
            <a:spLocks noGrp="1"/>
          </p:cNvSpPr>
          <p:nvPr>
            <p:ph type="subTitle" idx="2"/>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a:p>
            <a:pPr marL="0" lvl="0" indent="0" algn="ctr" rtl="0">
              <a:spcBef>
                <a:spcPts val="0"/>
              </a:spcBef>
              <a:spcAft>
                <a:spcPts val="0"/>
              </a:spcAft>
              <a:buNone/>
            </a:pPr>
            <a:endParaRPr/>
          </a:p>
        </p:txBody>
      </p:sp>
      <p:grpSp>
        <p:nvGrpSpPr>
          <p:cNvPr id="847" name="Google Shape;847;p46"/>
          <p:cNvGrpSpPr/>
          <p:nvPr/>
        </p:nvGrpSpPr>
        <p:grpSpPr>
          <a:xfrm>
            <a:off x="6961363" y="182025"/>
            <a:ext cx="203100" cy="203100"/>
            <a:chOff x="5482225" y="182025"/>
            <a:chExt cx="203100" cy="203100"/>
          </a:xfrm>
        </p:grpSpPr>
        <p:sp>
          <p:nvSpPr>
            <p:cNvPr id="848" name="Google Shape;848;p46"/>
            <p:cNvSpPr/>
            <p:nvPr/>
          </p:nvSpPr>
          <p:spPr>
            <a:xfrm>
              <a:off x="54822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46"/>
            <p:cNvGrpSpPr/>
            <p:nvPr/>
          </p:nvGrpSpPr>
          <p:grpSpPr>
            <a:xfrm>
              <a:off x="5535208" y="234972"/>
              <a:ext cx="97504" cy="97212"/>
              <a:chOff x="5524899" y="224873"/>
              <a:chExt cx="117744" cy="117392"/>
            </a:xfrm>
          </p:grpSpPr>
          <p:sp>
            <p:nvSpPr>
              <p:cNvPr id="850" name="Google Shape;850;p46"/>
              <p:cNvSpPr/>
              <p:nvPr/>
            </p:nvSpPr>
            <p:spPr>
              <a:xfrm>
                <a:off x="5524899" y="224873"/>
                <a:ext cx="28400" cy="117387"/>
              </a:xfrm>
              <a:custGeom>
                <a:avLst/>
                <a:gdLst/>
                <a:ahLst/>
                <a:cxnLst/>
                <a:rect l="l" t="t" r="r" b="b"/>
                <a:pathLst>
                  <a:path w="2736" h="11309" extrusionOk="0">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p:nvPr/>
            </p:nvSpPr>
            <p:spPr>
              <a:xfrm>
                <a:off x="5566797" y="261934"/>
                <a:ext cx="75847" cy="80331"/>
              </a:xfrm>
              <a:custGeom>
                <a:avLst/>
                <a:gdLst/>
                <a:ahLst/>
                <a:cxnLst/>
                <a:rect l="l" t="t" r="r" b="b"/>
                <a:pathLst>
                  <a:path w="7307" h="7739" extrusionOk="0">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2" name="Google Shape;852;p46"/>
          <p:cNvGrpSpPr/>
          <p:nvPr/>
        </p:nvGrpSpPr>
        <p:grpSpPr>
          <a:xfrm>
            <a:off x="6659263" y="182025"/>
            <a:ext cx="203100" cy="203100"/>
            <a:chOff x="5180125" y="182025"/>
            <a:chExt cx="203100" cy="203100"/>
          </a:xfrm>
        </p:grpSpPr>
        <p:sp>
          <p:nvSpPr>
            <p:cNvPr id="853" name="Google Shape;853;p46"/>
            <p:cNvSpPr/>
            <p:nvPr/>
          </p:nvSpPr>
          <p:spPr>
            <a:xfrm>
              <a:off x="51801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6"/>
            <p:cNvSpPr/>
            <p:nvPr/>
          </p:nvSpPr>
          <p:spPr>
            <a:xfrm>
              <a:off x="5232927" y="243401"/>
              <a:ext cx="97486" cy="80342"/>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6"/>
          <p:cNvGrpSpPr/>
          <p:nvPr/>
        </p:nvGrpSpPr>
        <p:grpSpPr>
          <a:xfrm>
            <a:off x="6357163" y="182025"/>
            <a:ext cx="203100" cy="203100"/>
            <a:chOff x="4878025" y="182025"/>
            <a:chExt cx="203100" cy="203100"/>
          </a:xfrm>
        </p:grpSpPr>
        <p:sp>
          <p:nvSpPr>
            <p:cNvPr id="856" name="Google Shape;856;p46"/>
            <p:cNvSpPr/>
            <p:nvPr/>
          </p:nvSpPr>
          <p:spPr>
            <a:xfrm>
              <a:off x="48780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6"/>
            <p:cNvSpPr/>
            <p:nvPr/>
          </p:nvSpPr>
          <p:spPr>
            <a:xfrm>
              <a:off x="4954260" y="234972"/>
              <a:ext cx="50630" cy="97213"/>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1"/>
        <p:cNvGrpSpPr/>
        <p:nvPr/>
      </p:nvGrpSpPr>
      <p:grpSpPr>
        <a:xfrm>
          <a:off x="0" y="0"/>
          <a:ext cx="0" cy="0"/>
          <a:chOff x="0" y="0"/>
          <a:chExt cx="0" cy="0"/>
        </a:xfrm>
      </p:grpSpPr>
      <p:sp>
        <p:nvSpPr>
          <p:cNvPr id="862" name="Google Shape;862;p47"/>
          <p:cNvSpPr txBox="1">
            <a:spLocks noGrp="1"/>
          </p:cNvSpPr>
          <p:nvPr>
            <p:ph type="subTitle" idx="1"/>
          </p:nvPr>
        </p:nvSpPr>
        <p:spPr>
          <a:xfrm>
            <a:off x="4452250" y="3959550"/>
            <a:ext cx="3230700" cy="55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It’s the closest planet to the Sun and the smallest in the Solar System</a:t>
            </a:r>
            <a:endParaRPr/>
          </a:p>
        </p:txBody>
      </p:sp>
      <p:sp>
        <p:nvSpPr>
          <p:cNvPr id="863" name="Google Shape;863;p4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DESCRIPTION</a:t>
            </a:r>
            <a:endParaRPr/>
          </a:p>
        </p:txBody>
      </p:sp>
      <p:sp>
        <p:nvSpPr>
          <p:cNvPr id="864" name="Google Shape;864;p47"/>
          <p:cNvSpPr txBox="1">
            <a:spLocks noGrp="1"/>
          </p:cNvSpPr>
          <p:nvPr>
            <p:ph type="title" idx="2"/>
          </p:nvPr>
        </p:nvSpPr>
        <p:spPr>
          <a:xfrm>
            <a:off x="4452250" y="3411764"/>
            <a:ext cx="3230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865" name="Google Shape;865;p47"/>
          <p:cNvSpPr txBox="1">
            <a:spLocks noGrp="1"/>
          </p:cNvSpPr>
          <p:nvPr>
            <p:ph type="subTitle" idx="3"/>
          </p:nvPr>
        </p:nvSpPr>
        <p:spPr>
          <a:xfrm>
            <a:off x="4452250" y="2782127"/>
            <a:ext cx="3230700" cy="55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sp>
        <p:nvSpPr>
          <p:cNvPr id="866" name="Google Shape;866;p47"/>
          <p:cNvSpPr txBox="1">
            <a:spLocks noGrp="1"/>
          </p:cNvSpPr>
          <p:nvPr>
            <p:ph type="title" idx="4"/>
          </p:nvPr>
        </p:nvSpPr>
        <p:spPr>
          <a:xfrm>
            <a:off x="4452250" y="2234345"/>
            <a:ext cx="3230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867" name="Google Shape;867;p47"/>
          <p:cNvSpPr txBox="1">
            <a:spLocks noGrp="1"/>
          </p:cNvSpPr>
          <p:nvPr>
            <p:ph type="subTitle" idx="5"/>
          </p:nvPr>
        </p:nvSpPr>
        <p:spPr>
          <a:xfrm>
            <a:off x="4452250" y="1604721"/>
            <a:ext cx="3230700" cy="55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 It’s full of iron oxide dust</a:t>
            </a:r>
            <a:endParaRPr/>
          </a:p>
        </p:txBody>
      </p:sp>
      <p:sp>
        <p:nvSpPr>
          <p:cNvPr id="868" name="Google Shape;868;p47"/>
          <p:cNvSpPr txBox="1">
            <a:spLocks noGrp="1"/>
          </p:cNvSpPr>
          <p:nvPr>
            <p:ph type="title" idx="6"/>
          </p:nvPr>
        </p:nvSpPr>
        <p:spPr>
          <a:xfrm>
            <a:off x="4452250" y="1056925"/>
            <a:ext cx="3230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cxnSp>
        <p:nvCxnSpPr>
          <p:cNvPr id="869" name="Google Shape;869;p47"/>
          <p:cNvCxnSpPr/>
          <p:nvPr/>
        </p:nvCxnSpPr>
        <p:spPr>
          <a:xfrm>
            <a:off x="7063400" y="3923888"/>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870" name="Google Shape;870;p47"/>
          <p:cNvCxnSpPr/>
          <p:nvPr/>
        </p:nvCxnSpPr>
        <p:spPr>
          <a:xfrm>
            <a:off x="7063400" y="2746463"/>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871" name="Google Shape;871;p47"/>
          <p:cNvCxnSpPr/>
          <p:nvPr/>
        </p:nvCxnSpPr>
        <p:spPr>
          <a:xfrm>
            <a:off x="7063400" y="1569038"/>
            <a:ext cx="486300" cy="0"/>
          </a:xfrm>
          <a:prstGeom prst="straightConnector1">
            <a:avLst/>
          </a:prstGeom>
          <a:noFill/>
          <a:ln w="19050" cap="flat" cmpd="sng">
            <a:solidFill>
              <a:schemeClr val="lt1"/>
            </a:solidFill>
            <a:prstDash val="solid"/>
            <a:round/>
            <a:headEnd type="none" w="med" len="med"/>
            <a:tailEnd type="none" w="med" len="med"/>
          </a:ln>
        </p:spPr>
      </p:cxnSp>
      <p:sp>
        <p:nvSpPr>
          <p:cNvPr id="872" name="Google Shape;872;p47"/>
          <p:cNvSpPr/>
          <p:nvPr/>
        </p:nvSpPr>
        <p:spPr>
          <a:xfrm>
            <a:off x="7787692" y="1351313"/>
            <a:ext cx="642000" cy="642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a:t>
            </a:r>
            <a:endParaRPr/>
          </a:p>
        </p:txBody>
      </p:sp>
      <p:sp>
        <p:nvSpPr>
          <p:cNvPr id="873" name="Google Shape;873;p47"/>
          <p:cNvSpPr/>
          <p:nvPr/>
        </p:nvSpPr>
        <p:spPr>
          <a:xfrm>
            <a:off x="7787692" y="2530250"/>
            <a:ext cx="642000" cy="642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2</a:t>
            </a:r>
            <a:endParaRPr/>
          </a:p>
        </p:txBody>
      </p:sp>
      <p:sp>
        <p:nvSpPr>
          <p:cNvPr id="874" name="Google Shape;874;p47"/>
          <p:cNvSpPr/>
          <p:nvPr/>
        </p:nvSpPr>
        <p:spPr>
          <a:xfrm>
            <a:off x="7787692" y="3709188"/>
            <a:ext cx="642000" cy="642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3</a:t>
            </a:r>
            <a:endParaRPr/>
          </a:p>
        </p:txBody>
      </p:sp>
      <p:pic>
        <p:nvPicPr>
          <p:cNvPr id="875" name="Google Shape;875;p47"/>
          <p:cNvPicPr preferRelativeResize="0"/>
          <p:nvPr/>
        </p:nvPicPr>
        <p:blipFill rotWithShape="1">
          <a:blip r:embed="rId4">
            <a:alphaModFix/>
          </a:blip>
          <a:srcRect l="726" t="14022" r="56058" b="2309"/>
          <a:stretch/>
        </p:blipFill>
        <p:spPr>
          <a:xfrm>
            <a:off x="1499450" y="1194625"/>
            <a:ext cx="2498874" cy="3225474"/>
          </a:xfrm>
          <a:prstGeom prst="rect">
            <a:avLst/>
          </a:prstGeom>
          <a:noFill/>
          <a:ln>
            <a:noFill/>
          </a:ln>
          <a:effectLst>
            <a:outerShdw blurRad="85725" dist="28575" dir="13740000" algn="bl" rotWithShape="0">
              <a:schemeClr val="dk1">
                <a:alpha val="66000"/>
              </a:scheme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9"/>
        <p:cNvGrpSpPr/>
        <p:nvPr/>
      </p:nvGrpSpPr>
      <p:grpSpPr>
        <a:xfrm>
          <a:off x="0" y="0"/>
          <a:ext cx="0" cy="0"/>
          <a:chOff x="0" y="0"/>
          <a:chExt cx="0" cy="0"/>
        </a:xfrm>
      </p:grpSpPr>
      <p:sp>
        <p:nvSpPr>
          <p:cNvPr id="880" name="Google Shape;880;p48"/>
          <p:cNvSpPr/>
          <p:nvPr/>
        </p:nvSpPr>
        <p:spPr>
          <a:xfrm>
            <a:off x="714300" y="1233675"/>
            <a:ext cx="2494200" cy="33708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3324913" y="1233675"/>
            <a:ext cx="2494200" cy="33708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935538" y="1233675"/>
            <a:ext cx="2494200" cy="33708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PRICING</a:t>
            </a:r>
            <a:endParaRPr/>
          </a:p>
        </p:txBody>
      </p:sp>
      <p:sp>
        <p:nvSpPr>
          <p:cNvPr id="884" name="Google Shape;884;p48"/>
          <p:cNvSpPr txBox="1">
            <a:spLocks noGrp="1"/>
          </p:cNvSpPr>
          <p:nvPr>
            <p:ph type="subTitle" idx="1"/>
          </p:nvPr>
        </p:nvSpPr>
        <p:spPr>
          <a:xfrm>
            <a:off x="796050" y="2515889"/>
            <a:ext cx="2330700" cy="8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885" name="Google Shape;885;p48"/>
          <p:cNvSpPr txBox="1">
            <a:spLocks noGrp="1"/>
          </p:cNvSpPr>
          <p:nvPr>
            <p:ph type="title" idx="2"/>
          </p:nvPr>
        </p:nvSpPr>
        <p:spPr>
          <a:xfrm>
            <a:off x="948300" y="3792450"/>
            <a:ext cx="2026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cxnSp>
        <p:nvCxnSpPr>
          <p:cNvPr id="886" name="Google Shape;886;p48"/>
          <p:cNvCxnSpPr/>
          <p:nvPr/>
        </p:nvCxnSpPr>
        <p:spPr>
          <a:xfrm>
            <a:off x="1718250" y="3495263"/>
            <a:ext cx="486300" cy="0"/>
          </a:xfrm>
          <a:prstGeom prst="straightConnector1">
            <a:avLst/>
          </a:prstGeom>
          <a:noFill/>
          <a:ln w="19050" cap="flat" cmpd="sng">
            <a:solidFill>
              <a:schemeClr val="lt1"/>
            </a:solidFill>
            <a:prstDash val="solid"/>
            <a:round/>
            <a:headEnd type="none" w="med" len="med"/>
            <a:tailEnd type="none" w="med" len="med"/>
          </a:ln>
        </p:spPr>
      </p:cxnSp>
      <p:sp>
        <p:nvSpPr>
          <p:cNvPr id="887" name="Google Shape;887;p48"/>
          <p:cNvSpPr/>
          <p:nvPr/>
        </p:nvSpPr>
        <p:spPr>
          <a:xfrm>
            <a:off x="1558950" y="1577703"/>
            <a:ext cx="804900" cy="804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8" name="Google Shape;888;p48"/>
          <p:cNvSpPr txBox="1">
            <a:spLocks noGrp="1"/>
          </p:cNvSpPr>
          <p:nvPr>
            <p:ph type="subTitle" idx="3"/>
          </p:nvPr>
        </p:nvSpPr>
        <p:spPr>
          <a:xfrm>
            <a:off x="3406663" y="2515889"/>
            <a:ext cx="2330700" cy="8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889" name="Google Shape;889;p48"/>
          <p:cNvSpPr txBox="1">
            <a:spLocks noGrp="1"/>
          </p:cNvSpPr>
          <p:nvPr>
            <p:ph type="title" idx="4"/>
          </p:nvPr>
        </p:nvSpPr>
        <p:spPr>
          <a:xfrm>
            <a:off x="3558913" y="3792450"/>
            <a:ext cx="2026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
        <p:nvSpPr>
          <p:cNvPr id="890" name="Google Shape;890;p48"/>
          <p:cNvSpPr txBox="1">
            <a:spLocks noGrp="1"/>
          </p:cNvSpPr>
          <p:nvPr>
            <p:ph type="subTitle" idx="5"/>
          </p:nvPr>
        </p:nvSpPr>
        <p:spPr>
          <a:xfrm>
            <a:off x="6017288" y="2515889"/>
            <a:ext cx="2330700" cy="8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91" name="Google Shape;891;p48"/>
          <p:cNvSpPr txBox="1">
            <a:spLocks noGrp="1"/>
          </p:cNvSpPr>
          <p:nvPr>
            <p:ph type="title" idx="6"/>
          </p:nvPr>
        </p:nvSpPr>
        <p:spPr>
          <a:xfrm>
            <a:off x="6169538" y="3792450"/>
            <a:ext cx="2026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a:t>
            </a:r>
            <a:endParaRPr/>
          </a:p>
        </p:txBody>
      </p:sp>
      <p:cxnSp>
        <p:nvCxnSpPr>
          <p:cNvPr id="892" name="Google Shape;892;p48"/>
          <p:cNvCxnSpPr/>
          <p:nvPr/>
        </p:nvCxnSpPr>
        <p:spPr>
          <a:xfrm>
            <a:off x="4328863" y="3495263"/>
            <a:ext cx="486300" cy="0"/>
          </a:xfrm>
          <a:prstGeom prst="straightConnector1">
            <a:avLst/>
          </a:prstGeom>
          <a:noFill/>
          <a:ln w="19050" cap="flat" cmpd="sng">
            <a:solidFill>
              <a:schemeClr val="lt1"/>
            </a:solidFill>
            <a:prstDash val="solid"/>
            <a:round/>
            <a:headEnd type="none" w="med" len="med"/>
            <a:tailEnd type="none" w="med" len="med"/>
          </a:ln>
        </p:spPr>
      </p:cxnSp>
      <p:sp>
        <p:nvSpPr>
          <p:cNvPr id="893" name="Google Shape;893;p48"/>
          <p:cNvSpPr/>
          <p:nvPr/>
        </p:nvSpPr>
        <p:spPr>
          <a:xfrm>
            <a:off x="4169563" y="1577703"/>
            <a:ext cx="804900" cy="804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894" name="Google Shape;894;p48"/>
          <p:cNvCxnSpPr/>
          <p:nvPr/>
        </p:nvCxnSpPr>
        <p:spPr>
          <a:xfrm>
            <a:off x="6939488" y="3495263"/>
            <a:ext cx="486300" cy="0"/>
          </a:xfrm>
          <a:prstGeom prst="straightConnector1">
            <a:avLst/>
          </a:prstGeom>
          <a:noFill/>
          <a:ln w="19050" cap="flat" cmpd="sng">
            <a:solidFill>
              <a:schemeClr val="lt1"/>
            </a:solidFill>
            <a:prstDash val="solid"/>
            <a:round/>
            <a:headEnd type="none" w="med" len="med"/>
            <a:tailEnd type="none" w="med" len="med"/>
          </a:ln>
        </p:spPr>
      </p:cxnSp>
      <p:sp>
        <p:nvSpPr>
          <p:cNvPr id="895" name="Google Shape;895;p48"/>
          <p:cNvSpPr/>
          <p:nvPr/>
        </p:nvSpPr>
        <p:spPr>
          <a:xfrm>
            <a:off x="6780188" y="1577703"/>
            <a:ext cx="804900" cy="804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96" name="Google Shape;896;p48"/>
          <p:cNvGrpSpPr/>
          <p:nvPr/>
        </p:nvGrpSpPr>
        <p:grpSpPr>
          <a:xfrm>
            <a:off x="6962913" y="1751591"/>
            <a:ext cx="439450" cy="457125"/>
            <a:chOff x="6065175" y="2617425"/>
            <a:chExt cx="439450" cy="457125"/>
          </a:xfrm>
        </p:grpSpPr>
        <p:sp>
          <p:nvSpPr>
            <p:cNvPr id="897" name="Google Shape;897;p48"/>
            <p:cNvSpPr/>
            <p:nvPr/>
          </p:nvSpPr>
          <p:spPr>
            <a:xfrm>
              <a:off x="6065175" y="2617425"/>
              <a:ext cx="215000" cy="457125"/>
            </a:xfrm>
            <a:custGeom>
              <a:avLst/>
              <a:gdLst/>
              <a:ahLst/>
              <a:cxnLst/>
              <a:rect l="l" t="t" r="r" b="b"/>
              <a:pathLst>
                <a:path w="8600" h="18285" extrusionOk="0">
                  <a:moveTo>
                    <a:pt x="4826" y="2121"/>
                  </a:moveTo>
                  <a:lnTo>
                    <a:pt x="4826" y="3155"/>
                  </a:lnTo>
                  <a:lnTo>
                    <a:pt x="3775" y="3155"/>
                  </a:lnTo>
                  <a:lnTo>
                    <a:pt x="3775" y="2121"/>
                  </a:lnTo>
                  <a:close/>
                  <a:moveTo>
                    <a:pt x="4292" y="1"/>
                  </a:moveTo>
                  <a:cubicBezTo>
                    <a:pt x="1931" y="1"/>
                    <a:pt x="1" y="1931"/>
                    <a:pt x="1" y="4309"/>
                  </a:cubicBezTo>
                  <a:cubicBezTo>
                    <a:pt x="1" y="6050"/>
                    <a:pt x="1035" y="7583"/>
                    <a:pt x="2603" y="8255"/>
                  </a:cubicBezTo>
                  <a:lnTo>
                    <a:pt x="2603" y="16906"/>
                  </a:lnTo>
                  <a:lnTo>
                    <a:pt x="4292" y="18285"/>
                  </a:lnTo>
                  <a:lnTo>
                    <a:pt x="5980" y="16906"/>
                  </a:lnTo>
                  <a:lnTo>
                    <a:pt x="5980" y="15114"/>
                  </a:lnTo>
                  <a:lnTo>
                    <a:pt x="5584" y="14683"/>
                  </a:lnTo>
                  <a:lnTo>
                    <a:pt x="5980" y="14252"/>
                  </a:lnTo>
                  <a:lnTo>
                    <a:pt x="5980" y="13236"/>
                  </a:lnTo>
                  <a:lnTo>
                    <a:pt x="5463" y="12615"/>
                  </a:lnTo>
                  <a:lnTo>
                    <a:pt x="5980" y="12012"/>
                  </a:lnTo>
                  <a:lnTo>
                    <a:pt x="5980" y="10720"/>
                  </a:lnTo>
                  <a:lnTo>
                    <a:pt x="5722" y="10461"/>
                  </a:lnTo>
                  <a:lnTo>
                    <a:pt x="5980" y="10203"/>
                  </a:lnTo>
                  <a:lnTo>
                    <a:pt x="5980" y="8255"/>
                  </a:lnTo>
                  <a:cubicBezTo>
                    <a:pt x="7566" y="7583"/>
                    <a:pt x="8600" y="6050"/>
                    <a:pt x="8600" y="4309"/>
                  </a:cubicBezTo>
                  <a:cubicBezTo>
                    <a:pt x="8600" y="1931"/>
                    <a:pt x="6670" y="1"/>
                    <a:pt x="4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8"/>
            <p:cNvSpPr/>
            <p:nvPr/>
          </p:nvSpPr>
          <p:spPr>
            <a:xfrm>
              <a:off x="6299550" y="2741075"/>
              <a:ext cx="205075" cy="96100"/>
            </a:xfrm>
            <a:custGeom>
              <a:avLst/>
              <a:gdLst/>
              <a:ahLst/>
              <a:cxnLst/>
              <a:rect l="l" t="t" r="r" b="b"/>
              <a:pathLst>
                <a:path w="8203" h="3844" extrusionOk="0">
                  <a:moveTo>
                    <a:pt x="4860" y="1"/>
                  </a:moveTo>
                  <a:lnTo>
                    <a:pt x="4860" y="1310"/>
                  </a:lnTo>
                  <a:lnTo>
                    <a:pt x="3361" y="1310"/>
                  </a:lnTo>
                  <a:lnTo>
                    <a:pt x="2551" y="2775"/>
                  </a:lnTo>
                  <a:lnTo>
                    <a:pt x="0" y="2775"/>
                  </a:lnTo>
                  <a:lnTo>
                    <a:pt x="0" y="3844"/>
                  </a:lnTo>
                  <a:lnTo>
                    <a:pt x="3171" y="3844"/>
                  </a:lnTo>
                  <a:lnTo>
                    <a:pt x="3998" y="2379"/>
                  </a:lnTo>
                  <a:lnTo>
                    <a:pt x="4860" y="2379"/>
                  </a:lnTo>
                  <a:lnTo>
                    <a:pt x="4860" y="3344"/>
                  </a:lnTo>
                  <a:lnTo>
                    <a:pt x="8203" y="3344"/>
                  </a:lnTo>
                  <a:lnTo>
                    <a:pt x="8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6299550" y="2852225"/>
              <a:ext cx="205075" cy="84050"/>
            </a:xfrm>
            <a:custGeom>
              <a:avLst/>
              <a:gdLst/>
              <a:ahLst/>
              <a:cxnLst/>
              <a:rect l="l" t="t" r="r" b="b"/>
              <a:pathLst>
                <a:path w="8203" h="3362" extrusionOk="0">
                  <a:moveTo>
                    <a:pt x="4860" y="1"/>
                  </a:moveTo>
                  <a:lnTo>
                    <a:pt x="4860" y="1138"/>
                  </a:lnTo>
                  <a:lnTo>
                    <a:pt x="0" y="1138"/>
                  </a:lnTo>
                  <a:lnTo>
                    <a:pt x="0" y="2206"/>
                  </a:lnTo>
                  <a:lnTo>
                    <a:pt x="4860" y="2206"/>
                  </a:lnTo>
                  <a:lnTo>
                    <a:pt x="4860" y="3361"/>
                  </a:lnTo>
                  <a:lnTo>
                    <a:pt x="8203" y="3361"/>
                  </a:lnTo>
                  <a:lnTo>
                    <a:pt x="8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6305150" y="2963800"/>
              <a:ext cx="199475" cy="83600"/>
            </a:xfrm>
            <a:custGeom>
              <a:avLst/>
              <a:gdLst/>
              <a:ahLst/>
              <a:cxnLst/>
              <a:rect l="l" t="t" r="r" b="b"/>
              <a:pathLst>
                <a:path w="7979" h="3344" extrusionOk="0">
                  <a:moveTo>
                    <a:pt x="4636" y="1"/>
                  </a:moveTo>
                  <a:lnTo>
                    <a:pt x="4636" y="1569"/>
                  </a:lnTo>
                  <a:lnTo>
                    <a:pt x="2930" y="1569"/>
                  </a:lnTo>
                  <a:lnTo>
                    <a:pt x="1534" y="173"/>
                  </a:lnTo>
                  <a:lnTo>
                    <a:pt x="0" y="173"/>
                  </a:lnTo>
                  <a:lnTo>
                    <a:pt x="0" y="1242"/>
                  </a:lnTo>
                  <a:lnTo>
                    <a:pt x="1086" y="1242"/>
                  </a:lnTo>
                  <a:lnTo>
                    <a:pt x="2482" y="2637"/>
                  </a:lnTo>
                  <a:lnTo>
                    <a:pt x="4636" y="2637"/>
                  </a:lnTo>
                  <a:lnTo>
                    <a:pt x="4636" y="3344"/>
                  </a:lnTo>
                  <a:lnTo>
                    <a:pt x="7979" y="3344"/>
                  </a:lnTo>
                  <a:lnTo>
                    <a:pt x="79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6299550" y="2632075"/>
              <a:ext cx="205075" cy="83600"/>
            </a:xfrm>
            <a:custGeom>
              <a:avLst/>
              <a:gdLst/>
              <a:ahLst/>
              <a:cxnLst/>
              <a:rect l="l" t="t" r="r" b="b"/>
              <a:pathLst>
                <a:path w="8203" h="3344" extrusionOk="0">
                  <a:moveTo>
                    <a:pt x="4860" y="1"/>
                  </a:moveTo>
                  <a:lnTo>
                    <a:pt x="4860" y="1138"/>
                  </a:lnTo>
                  <a:lnTo>
                    <a:pt x="0" y="1138"/>
                  </a:lnTo>
                  <a:lnTo>
                    <a:pt x="0" y="2207"/>
                  </a:lnTo>
                  <a:lnTo>
                    <a:pt x="4860" y="2207"/>
                  </a:lnTo>
                  <a:lnTo>
                    <a:pt x="4860" y="3344"/>
                  </a:lnTo>
                  <a:lnTo>
                    <a:pt x="8203" y="3344"/>
                  </a:lnTo>
                  <a:lnTo>
                    <a:pt x="8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8"/>
          <p:cNvGrpSpPr/>
          <p:nvPr/>
        </p:nvGrpSpPr>
        <p:grpSpPr>
          <a:xfrm>
            <a:off x="1733063" y="1751591"/>
            <a:ext cx="456675" cy="457125"/>
            <a:chOff x="6056575" y="1988450"/>
            <a:chExt cx="456675" cy="457125"/>
          </a:xfrm>
        </p:grpSpPr>
        <p:sp>
          <p:nvSpPr>
            <p:cNvPr id="903" name="Google Shape;903;p48"/>
            <p:cNvSpPr/>
            <p:nvPr/>
          </p:nvSpPr>
          <p:spPr>
            <a:xfrm>
              <a:off x="6056575" y="2230575"/>
              <a:ext cx="128400" cy="87050"/>
            </a:xfrm>
            <a:custGeom>
              <a:avLst/>
              <a:gdLst/>
              <a:ahLst/>
              <a:cxnLst/>
              <a:rect l="l" t="t" r="r" b="b"/>
              <a:pathLst>
                <a:path w="5136" h="3482" extrusionOk="0">
                  <a:moveTo>
                    <a:pt x="0" y="0"/>
                  </a:moveTo>
                  <a:cubicBezTo>
                    <a:pt x="69" y="1224"/>
                    <a:pt x="379" y="2413"/>
                    <a:pt x="913" y="3481"/>
                  </a:cubicBezTo>
                  <a:lnTo>
                    <a:pt x="5135" y="3481"/>
                  </a:lnTo>
                  <a:cubicBezTo>
                    <a:pt x="4860" y="2464"/>
                    <a:pt x="4670" y="1293"/>
                    <a:pt x="4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6198725" y="2116400"/>
              <a:ext cx="172800" cy="87050"/>
            </a:xfrm>
            <a:custGeom>
              <a:avLst/>
              <a:gdLst/>
              <a:ahLst/>
              <a:cxnLst/>
              <a:rect l="l" t="t" r="r" b="b"/>
              <a:pathLst>
                <a:path w="6912" h="3482" extrusionOk="0">
                  <a:moveTo>
                    <a:pt x="552" y="1"/>
                  </a:moveTo>
                  <a:cubicBezTo>
                    <a:pt x="259" y="1000"/>
                    <a:pt x="53" y="2172"/>
                    <a:pt x="1" y="3482"/>
                  </a:cubicBezTo>
                  <a:lnTo>
                    <a:pt x="6911" y="3482"/>
                  </a:lnTo>
                  <a:cubicBezTo>
                    <a:pt x="6859" y="2172"/>
                    <a:pt x="6653" y="1017"/>
                    <a:pt x="6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6221575" y="1988450"/>
              <a:ext cx="127100" cy="101275"/>
            </a:xfrm>
            <a:custGeom>
              <a:avLst/>
              <a:gdLst/>
              <a:ahLst/>
              <a:cxnLst/>
              <a:rect l="l" t="t" r="r" b="b"/>
              <a:pathLst>
                <a:path w="5084" h="4051" extrusionOk="0">
                  <a:moveTo>
                    <a:pt x="2551" y="1"/>
                  </a:moveTo>
                  <a:cubicBezTo>
                    <a:pt x="2189" y="362"/>
                    <a:pt x="1568" y="1052"/>
                    <a:pt x="982" y="2034"/>
                  </a:cubicBezTo>
                  <a:cubicBezTo>
                    <a:pt x="655" y="2568"/>
                    <a:pt x="310" y="3240"/>
                    <a:pt x="0" y="4050"/>
                  </a:cubicBezTo>
                  <a:lnTo>
                    <a:pt x="5084" y="4050"/>
                  </a:lnTo>
                  <a:cubicBezTo>
                    <a:pt x="4257" y="1913"/>
                    <a:pt x="3102" y="569"/>
                    <a:pt x="2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6221575" y="2344725"/>
              <a:ext cx="127100" cy="100850"/>
            </a:xfrm>
            <a:custGeom>
              <a:avLst/>
              <a:gdLst/>
              <a:ahLst/>
              <a:cxnLst/>
              <a:rect l="l" t="t" r="r" b="b"/>
              <a:pathLst>
                <a:path w="5084" h="4034" extrusionOk="0">
                  <a:moveTo>
                    <a:pt x="0" y="1"/>
                  </a:moveTo>
                  <a:cubicBezTo>
                    <a:pt x="310" y="794"/>
                    <a:pt x="655" y="1466"/>
                    <a:pt x="982" y="2000"/>
                  </a:cubicBezTo>
                  <a:cubicBezTo>
                    <a:pt x="1568" y="2982"/>
                    <a:pt x="2189" y="3671"/>
                    <a:pt x="2551" y="4033"/>
                  </a:cubicBezTo>
                  <a:cubicBezTo>
                    <a:pt x="2912" y="3671"/>
                    <a:pt x="3516" y="2982"/>
                    <a:pt x="4102" y="2000"/>
                  </a:cubicBezTo>
                  <a:cubicBezTo>
                    <a:pt x="4429" y="1466"/>
                    <a:pt x="4774" y="794"/>
                    <a:pt x="5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6198725" y="2230575"/>
              <a:ext cx="172800" cy="87050"/>
            </a:xfrm>
            <a:custGeom>
              <a:avLst/>
              <a:gdLst/>
              <a:ahLst/>
              <a:cxnLst/>
              <a:rect l="l" t="t" r="r" b="b"/>
              <a:pathLst>
                <a:path w="6912" h="3482" extrusionOk="0">
                  <a:moveTo>
                    <a:pt x="1" y="0"/>
                  </a:moveTo>
                  <a:cubicBezTo>
                    <a:pt x="53" y="1310"/>
                    <a:pt x="259" y="2482"/>
                    <a:pt x="552" y="3481"/>
                  </a:cubicBezTo>
                  <a:lnTo>
                    <a:pt x="6360" y="3481"/>
                  </a:lnTo>
                  <a:cubicBezTo>
                    <a:pt x="6653" y="2482"/>
                    <a:pt x="6859" y="1310"/>
                    <a:pt x="6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6056575" y="2116400"/>
              <a:ext cx="128400" cy="87050"/>
            </a:xfrm>
            <a:custGeom>
              <a:avLst/>
              <a:gdLst/>
              <a:ahLst/>
              <a:cxnLst/>
              <a:rect l="l" t="t" r="r" b="b"/>
              <a:pathLst>
                <a:path w="5136" h="3482" extrusionOk="0">
                  <a:moveTo>
                    <a:pt x="913" y="1"/>
                  </a:moveTo>
                  <a:cubicBezTo>
                    <a:pt x="379" y="1086"/>
                    <a:pt x="69" y="2258"/>
                    <a:pt x="0" y="3482"/>
                  </a:cubicBezTo>
                  <a:lnTo>
                    <a:pt x="4618" y="3482"/>
                  </a:lnTo>
                  <a:cubicBezTo>
                    <a:pt x="4670" y="2189"/>
                    <a:pt x="4860" y="1017"/>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p:nvPr/>
          </p:nvSpPr>
          <p:spPr>
            <a:xfrm>
              <a:off x="6385275" y="2230575"/>
              <a:ext cx="127975" cy="87050"/>
            </a:xfrm>
            <a:custGeom>
              <a:avLst/>
              <a:gdLst/>
              <a:ahLst/>
              <a:cxnLst/>
              <a:rect l="l" t="t" r="r" b="b"/>
              <a:pathLst>
                <a:path w="5119" h="3482" extrusionOk="0">
                  <a:moveTo>
                    <a:pt x="518" y="0"/>
                  </a:moveTo>
                  <a:cubicBezTo>
                    <a:pt x="466" y="1293"/>
                    <a:pt x="276" y="2464"/>
                    <a:pt x="1" y="3481"/>
                  </a:cubicBezTo>
                  <a:lnTo>
                    <a:pt x="4205" y="3481"/>
                  </a:lnTo>
                  <a:cubicBezTo>
                    <a:pt x="4739" y="2413"/>
                    <a:pt x="5050" y="1224"/>
                    <a:pt x="5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8"/>
            <p:cNvSpPr/>
            <p:nvPr/>
          </p:nvSpPr>
          <p:spPr>
            <a:xfrm>
              <a:off x="6323675" y="2344725"/>
              <a:ext cx="151225" cy="97825"/>
            </a:xfrm>
            <a:custGeom>
              <a:avLst/>
              <a:gdLst/>
              <a:ahLst/>
              <a:cxnLst/>
              <a:rect l="l" t="t" r="r" b="b"/>
              <a:pathLst>
                <a:path w="6049" h="3913" extrusionOk="0">
                  <a:moveTo>
                    <a:pt x="2137" y="1"/>
                  </a:moveTo>
                  <a:cubicBezTo>
                    <a:pt x="1775" y="1052"/>
                    <a:pt x="1327" y="1931"/>
                    <a:pt x="914" y="2603"/>
                  </a:cubicBezTo>
                  <a:cubicBezTo>
                    <a:pt x="603" y="3120"/>
                    <a:pt x="293" y="3551"/>
                    <a:pt x="0" y="3913"/>
                  </a:cubicBezTo>
                  <a:cubicBezTo>
                    <a:pt x="1861" y="3602"/>
                    <a:pt x="3567" y="2724"/>
                    <a:pt x="4912" y="1362"/>
                  </a:cubicBezTo>
                  <a:cubicBezTo>
                    <a:pt x="5342" y="931"/>
                    <a:pt x="5721" y="483"/>
                    <a:pt x="6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6094900" y="1991475"/>
              <a:ext cx="151675" cy="98250"/>
            </a:xfrm>
            <a:custGeom>
              <a:avLst/>
              <a:gdLst/>
              <a:ahLst/>
              <a:cxnLst/>
              <a:rect l="l" t="t" r="r" b="b"/>
              <a:pathLst>
                <a:path w="6067" h="3930" extrusionOk="0">
                  <a:moveTo>
                    <a:pt x="6067" y="0"/>
                  </a:moveTo>
                  <a:lnTo>
                    <a:pt x="6067" y="0"/>
                  </a:lnTo>
                  <a:cubicBezTo>
                    <a:pt x="4206" y="310"/>
                    <a:pt x="2500" y="1189"/>
                    <a:pt x="1138" y="2551"/>
                  </a:cubicBezTo>
                  <a:cubicBezTo>
                    <a:pt x="707" y="2981"/>
                    <a:pt x="328" y="3429"/>
                    <a:pt x="1" y="3929"/>
                  </a:cubicBezTo>
                  <a:lnTo>
                    <a:pt x="3930" y="3929"/>
                  </a:lnTo>
                  <a:cubicBezTo>
                    <a:pt x="4292" y="2861"/>
                    <a:pt x="4740" y="1982"/>
                    <a:pt x="5153" y="1310"/>
                  </a:cubicBezTo>
                  <a:cubicBezTo>
                    <a:pt x="5464" y="793"/>
                    <a:pt x="5791" y="362"/>
                    <a:pt x="6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6094900" y="2344725"/>
              <a:ext cx="151675" cy="97825"/>
            </a:xfrm>
            <a:custGeom>
              <a:avLst/>
              <a:gdLst/>
              <a:ahLst/>
              <a:cxnLst/>
              <a:rect l="l" t="t" r="r" b="b"/>
              <a:pathLst>
                <a:path w="6067" h="3913" extrusionOk="0">
                  <a:moveTo>
                    <a:pt x="1" y="1"/>
                  </a:moveTo>
                  <a:cubicBezTo>
                    <a:pt x="328" y="483"/>
                    <a:pt x="707" y="931"/>
                    <a:pt x="1138" y="1362"/>
                  </a:cubicBezTo>
                  <a:cubicBezTo>
                    <a:pt x="2500" y="2724"/>
                    <a:pt x="4206" y="3602"/>
                    <a:pt x="6067" y="3913"/>
                  </a:cubicBezTo>
                  <a:cubicBezTo>
                    <a:pt x="5791" y="3551"/>
                    <a:pt x="5464" y="3120"/>
                    <a:pt x="5153" y="2603"/>
                  </a:cubicBezTo>
                  <a:cubicBezTo>
                    <a:pt x="4740" y="1931"/>
                    <a:pt x="4292" y="1052"/>
                    <a:pt x="3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6323675" y="1991475"/>
              <a:ext cx="151225" cy="98250"/>
            </a:xfrm>
            <a:custGeom>
              <a:avLst/>
              <a:gdLst/>
              <a:ahLst/>
              <a:cxnLst/>
              <a:rect l="l" t="t" r="r" b="b"/>
              <a:pathLst>
                <a:path w="6049" h="3930" extrusionOk="0">
                  <a:moveTo>
                    <a:pt x="0" y="0"/>
                  </a:moveTo>
                  <a:cubicBezTo>
                    <a:pt x="293" y="362"/>
                    <a:pt x="603" y="793"/>
                    <a:pt x="914" y="1310"/>
                  </a:cubicBezTo>
                  <a:cubicBezTo>
                    <a:pt x="1327" y="1982"/>
                    <a:pt x="1775" y="2861"/>
                    <a:pt x="2137" y="3929"/>
                  </a:cubicBezTo>
                  <a:lnTo>
                    <a:pt x="6049" y="3929"/>
                  </a:lnTo>
                  <a:cubicBezTo>
                    <a:pt x="5721" y="3429"/>
                    <a:pt x="5342" y="2981"/>
                    <a:pt x="4912" y="2551"/>
                  </a:cubicBezTo>
                  <a:cubicBezTo>
                    <a:pt x="3567" y="1189"/>
                    <a:pt x="1861" y="3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6385275" y="2116400"/>
              <a:ext cx="127975" cy="87050"/>
            </a:xfrm>
            <a:custGeom>
              <a:avLst/>
              <a:gdLst/>
              <a:ahLst/>
              <a:cxnLst/>
              <a:rect l="l" t="t" r="r" b="b"/>
              <a:pathLst>
                <a:path w="5119" h="3482" extrusionOk="0">
                  <a:moveTo>
                    <a:pt x="1" y="1"/>
                  </a:moveTo>
                  <a:cubicBezTo>
                    <a:pt x="276" y="1017"/>
                    <a:pt x="466" y="2189"/>
                    <a:pt x="518" y="3482"/>
                  </a:cubicBezTo>
                  <a:lnTo>
                    <a:pt x="5119" y="3482"/>
                  </a:lnTo>
                  <a:cubicBezTo>
                    <a:pt x="5050" y="2258"/>
                    <a:pt x="4739" y="1086"/>
                    <a:pt x="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8"/>
          <p:cNvGrpSpPr/>
          <p:nvPr/>
        </p:nvGrpSpPr>
        <p:grpSpPr>
          <a:xfrm>
            <a:off x="4343450" y="1751591"/>
            <a:ext cx="457125" cy="457125"/>
            <a:chOff x="6741550" y="1988450"/>
            <a:chExt cx="457125" cy="457125"/>
          </a:xfrm>
        </p:grpSpPr>
        <p:sp>
          <p:nvSpPr>
            <p:cNvPr id="916" name="Google Shape;916;p48"/>
            <p:cNvSpPr/>
            <p:nvPr/>
          </p:nvSpPr>
          <p:spPr>
            <a:xfrm>
              <a:off x="6741550" y="2111675"/>
              <a:ext cx="457125" cy="333900"/>
            </a:xfrm>
            <a:custGeom>
              <a:avLst/>
              <a:gdLst/>
              <a:ahLst/>
              <a:cxnLst/>
              <a:rect l="l" t="t" r="r" b="b"/>
              <a:pathLst>
                <a:path w="18285" h="13356" extrusionOk="0">
                  <a:moveTo>
                    <a:pt x="1" y="0"/>
                  </a:moveTo>
                  <a:lnTo>
                    <a:pt x="1" y="13355"/>
                  </a:lnTo>
                  <a:lnTo>
                    <a:pt x="1776" y="13355"/>
                  </a:lnTo>
                  <a:lnTo>
                    <a:pt x="1776" y="11149"/>
                  </a:lnTo>
                  <a:lnTo>
                    <a:pt x="3154" y="10943"/>
                  </a:lnTo>
                  <a:cubicBezTo>
                    <a:pt x="3241" y="10684"/>
                    <a:pt x="3344" y="10426"/>
                    <a:pt x="3465" y="10184"/>
                  </a:cubicBezTo>
                  <a:lnTo>
                    <a:pt x="2637" y="9082"/>
                  </a:lnTo>
                  <a:lnTo>
                    <a:pt x="5240" y="6479"/>
                  </a:lnTo>
                  <a:lnTo>
                    <a:pt x="6342" y="7307"/>
                  </a:lnTo>
                  <a:cubicBezTo>
                    <a:pt x="6584" y="7186"/>
                    <a:pt x="6842" y="7083"/>
                    <a:pt x="7101" y="6996"/>
                  </a:cubicBezTo>
                  <a:lnTo>
                    <a:pt x="7307" y="5618"/>
                  </a:lnTo>
                  <a:lnTo>
                    <a:pt x="10978" y="5618"/>
                  </a:lnTo>
                  <a:lnTo>
                    <a:pt x="11185" y="6996"/>
                  </a:lnTo>
                  <a:cubicBezTo>
                    <a:pt x="11443" y="7083"/>
                    <a:pt x="11685" y="7186"/>
                    <a:pt x="11943" y="7307"/>
                  </a:cubicBezTo>
                  <a:lnTo>
                    <a:pt x="13046" y="6479"/>
                  </a:lnTo>
                  <a:lnTo>
                    <a:pt x="15648" y="9082"/>
                  </a:lnTo>
                  <a:lnTo>
                    <a:pt x="14821" y="10184"/>
                  </a:lnTo>
                  <a:cubicBezTo>
                    <a:pt x="14941" y="10426"/>
                    <a:pt x="15045" y="10684"/>
                    <a:pt x="15131" y="10943"/>
                  </a:cubicBezTo>
                  <a:lnTo>
                    <a:pt x="16510" y="11149"/>
                  </a:lnTo>
                  <a:lnTo>
                    <a:pt x="16510" y="13355"/>
                  </a:lnTo>
                  <a:lnTo>
                    <a:pt x="18285" y="13355"/>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8"/>
            <p:cNvSpPr/>
            <p:nvPr/>
          </p:nvSpPr>
          <p:spPr>
            <a:xfrm>
              <a:off x="6741550" y="1988450"/>
              <a:ext cx="457125" cy="96525"/>
            </a:xfrm>
            <a:custGeom>
              <a:avLst/>
              <a:gdLst/>
              <a:ahLst/>
              <a:cxnLst/>
              <a:rect l="l" t="t" r="r" b="b"/>
              <a:pathLst>
                <a:path w="18285" h="3861" extrusionOk="0">
                  <a:moveTo>
                    <a:pt x="12443" y="1396"/>
                  </a:moveTo>
                  <a:lnTo>
                    <a:pt x="12443" y="2482"/>
                  </a:lnTo>
                  <a:lnTo>
                    <a:pt x="11374" y="2482"/>
                  </a:lnTo>
                  <a:lnTo>
                    <a:pt x="11374" y="1396"/>
                  </a:lnTo>
                  <a:close/>
                  <a:moveTo>
                    <a:pt x="14373" y="1396"/>
                  </a:moveTo>
                  <a:lnTo>
                    <a:pt x="14373" y="2482"/>
                  </a:lnTo>
                  <a:lnTo>
                    <a:pt x="13287" y="2482"/>
                  </a:lnTo>
                  <a:lnTo>
                    <a:pt x="13287" y="1396"/>
                  </a:lnTo>
                  <a:close/>
                  <a:moveTo>
                    <a:pt x="16286" y="1396"/>
                  </a:moveTo>
                  <a:lnTo>
                    <a:pt x="16286" y="2482"/>
                  </a:lnTo>
                  <a:lnTo>
                    <a:pt x="15200" y="2482"/>
                  </a:lnTo>
                  <a:lnTo>
                    <a:pt x="15200" y="1396"/>
                  </a:lnTo>
                  <a:close/>
                  <a:moveTo>
                    <a:pt x="1" y="1"/>
                  </a:moveTo>
                  <a:lnTo>
                    <a:pt x="1" y="3861"/>
                  </a:lnTo>
                  <a:lnTo>
                    <a:pt x="18285" y="3861"/>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6812650" y="2278825"/>
              <a:ext cx="314500" cy="166750"/>
            </a:xfrm>
            <a:custGeom>
              <a:avLst/>
              <a:gdLst/>
              <a:ahLst/>
              <a:cxnLst/>
              <a:rect l="l" t="t" r="r" b="b"/>
              <a:pathLst>
                <a:path w="12580" h="6670" extrusionOk="0">
                  <a:moveTo>
                    <a:pt x="5377" y="0"/>
                  </a:moveTo>
                  <a:lnTo>
                    <a:pt x="5204" y="1138"/>
                  </a:lnTo>
                  <a:lnTo>
                    <a:pt x="4877" y="1224"/>
                  </a:lnTo>
                  <a:cubicBezTo>
                    <a:pt x="4481" y="1344"/>
                    <a:pt x="4084" y="1499"/>
                    <a:pt x="3722" y="1706"/>
                  </a:cubicBezTo>
                  <a:lnTo>
                    <a:pt x="3412" y="1879"/>
                  </a:lnTo>
                  <a:lnTo>
                    <a:pt x="2499" y="1207"/>
                  </a:lnTo>
                  <a:lnTo>
                    <a:pt x="1207" y="2499"/>
                  </a:lnTo>
                  <a:lnTo>
                    <a:pt x="1879" y="3412"/>
                  </a:lnTo>
                  <a:lnTo>
                    <a:pt x="1706" y="3722"/>
                  </a:lnTo>
                  <a:cubicBezTo>
                    <a:pt x="1499" y="4084"/>
                    <a:pt x="1344" y="4481"/>
                    <a:pt x="1224" y="4877"/>
                  </a:cubicBezTo>
                  <a:lnTo>
                    <a:pt x="1138" y="5204"/>
                  </a:lnTo>
                  <a:lnTo>
                    <a:pt x="0" y="5377"/>
                  </a:lnTo>
                  <a:lnTo>
                    <a:pt x="0" y="6669"/>
                  </a:lnTo>
                  <a:lnTo>
                    <a:pt x="2913" y="6669"/>
                  </a:lnTo>
                  <a:cubicBezTo>
                    <a:pt x="2895" y="6549"/>
                    <a:pt x="2895" y="6428"/>
                    <a:pt x="2895" y="6290"/>
                  </a:cubicBezTo>
                  <a:cubicBezTo>
                    <a:pt x="2895" y="4429"/>
                    <a:pt x="4412" y="2895"/>
                    <a:pt x="6290" y="2895"/>
                  </a:cubicBezTo>
                  <a:cubicBezTo>
                    <a:pt x="8168" y="2895"/>
                    <a:pt x="9702" y="4429"/>
                    <a:pt x="9702" y="6290"/>
                  </a:cubicBezTo>
                  <a:cubicBezTo>
                    <a:pt x="9702" y="6428"/>
                    <a:pt x="9702" y="6549"/>
                    <a:pt x="9685" y="6669"/>
                  </a:cubicBezTo>
                  <a:lnTo>
                    <a:pt x="12580" y="6669"/>
                  </a:lnTo>
                  <a:lnTo>
                    <a:pt x="12580" y="5377"/>
                  </a:lnTo>
                  <a:lnTo>
                    <a:pt x="11460" y="5204"/>
                  </a:lnTo>
                  <a:lnTo>
                    <a:pt x="11356" y="4877"/>
                  </a:lnTo>
                  <a:cubicBezTo>
                    <a:pt x="11253" y="4481"/>
                    <a:pt x="11098" y="4084"/>
                    <a:pt x="10891" y="3722"/>
                  </a:cubicBezTo>
                  <a:lnTo>
                    <a:pt x="10719" y="3412"/>
                  </a:lnTo>
                  <a:lnTo>
                    <a:pt x="11391" y="2499"/>
                  </a:lnTo>
                  <a:lnTo>
                    <a:pt x="10098" y="1207"/>
                  </a:lnTo>
                  <a:lnTo>
                    <a:pt x="9185" y="1879"/>
                  </a:lnTo>
                  <a:lnTo>
                    <a:pt x="8875" y="1706"/>
                  </a:lnTo>
                  <a:cubicBezTo>
                    <a:pt x="8513" y="1499"/>
                    <a:pt x="8117" y="1344"/>
                    <a:pt x="7720" y="1224"/>
                  </a:cubicBezTo>
                  <a:lnTo>
                    <a:pt x="7376" y="1138"/>
                  </a:lnTo>
                  <a:lnTo>
                    <a:pt x="7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8"/>
            <p:cNvSpPr/>
            <p:nvPr/>
          </p:nvSpPr>
          <p:spPr>
            <a:xfrm>
              <a:off x="6911725" y="2377900"/>
              <a:ext cx="116775" cy="67675"/>
            </a:xfrm>
            <a:custGeom>
              <a:avLst/>
              <a:gdLst/>
              <a:ahLst/>
              <a:cxnLst/>
              <a:rect l="l" t="t" r="r" b="b"/>
              <a:pathLst>
                <a:path w="4671" h="2707" extrusionOk="0">
                  <a:moveTo>
                    <a:pt x="2327" y="1"/>
                  </a:moveTo>
                  <a:cubicBezTo>
                    <a:pt x="1052" y="1"/>
                    <a:pt x="1" y="1052"/>
                    <a:pt x="1" y="2327"/>
                  </a:cubicBezTo>
                  <a:cubicBezTo>
                    <a:pt x="1" y="2465"/>
                    <a:pt x="18" y="2586"/>
                    <a:pt x="35" y="2706"/>
                  </a:cubicBezTo>
                  <a:lnTo>
                    <a:pt x="4636" y="2706"/>
                  </a:lnTo>
                  <a:cubicBezTo>
                    <a:pt x="4653" y="2586"/>
                    <a:pt x="4671" y="2465"/>
                    <a:pt x="4671" y="2327"/>
                  </a:cubicBezTo>
                  <a:cubicBezTo>
                    <a:pt x="4671" y="1052"/>
                    <a:pt x="3620" y="1"/>
                    <a:pt x="23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3"/>
        <p:cNvGrpSpPr/>
        <p:nvPr/>
      </p:nvGrpSpPr>
      <p:grpSpPr>
        <a:xfrm>
          <a:off x="0" y="0"/>
          <a:ext cx="0" cy="0"/>
          <a:chOff x="0" y="0"/>
          <a:chExt cx="0" cy="0"/>
        </a:xfrm>
      </p:grpSpPr>
      <p:sp>
        <p:nvSpPr>
          <p:cNvPr id="924" name="Google Shape;924;p49"/>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 CHANNELS</a:t>
            </a:r>
            <a:endParaRPr/>
          </a:p>
        </p:txBody>
      </p:sp>
      <p:sp>
        <p:nvSpPr>
          <p:cNvPr id="925" name="Google Shape;925;p49"/>
          <p:cNvSpPr txBox="1"/>
          <p:nvPr/>
        </p:nvSpPr>
        <p:spPr>
          <a:xfrm>
            <a:off x="3479550" y="1274750"/>
            <a:ext cx="21849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MANUFACTURER</a:t>
            </a:r>
            <a:endParaRPr sz="2000">
              <a:solidFill>
                <a:schemeClr val="lt1"/>
              </a:solidFill>
              <a:latin typeface="Alata"/>
              <a:ea typeface="Alata"/>
              <a:cs typeface="Alata"/>
              <a:sym typeface="Alata"/>
            </a:endParaRPr>
          </a:p>
        </p:txBody>
      </p:sp>
      <p:sp>
        <p:nvSpPr>
          <p:cNvPr id="926" name="Google Shape;926;p49"/>
          <p:cNvSpPr txBox="1"/>
          <p:nvPr/>
        </p:nvSpPr>
        <p:spPr>
          <a:xfrm>
            <a:off x="6244800" y="3962075"/>
            <a:ext cx="21849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Despite being red, Mars is a cold place</a:t>
            </a:r>
            <a:endParaRPr sz="2100">
              <a:solidFill>
                <a:schemeClr val="lt1"/>
              </a:solidFill>
              <a:latin typeface="Alata"/>
              <a:ea typeface="Alata"/>
              <a:cs typeface="Alata"/>
              <a:sym typeface="Alata"/>
            </a:endParaRPr>
          </a:p>
        </p:txBody>
      </p:sp>
      <p:sp>
        <p:nvSpPr>
          <p:cNvPr id="927" name="Google Shape;927;p49"/>
          <p:cNvSpPr txBox="1"/>
          <p:nvPr/>
        </p:nvSpPr>
        <p:spPr>
          <a:xfrm>
            <a:off x="6244800" y="2170525"/>
            <a:ext cx="21849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WHOLESALER</a:t>
            </a:r>
            <a:endParaRPr sz="2000">
              <a:solidFill>
                <a:schemeClr val="lt1"/>
              </a:solidFill>
              <a:latin typeface="Alata"/>
              <a:ea typeface="Alata"/>
              <a:cs typeface="Alata"/>
              <a:sym typeface="Alata"/>
            </a:endParaRPr>
          </a:p>
        </p:txBody>
      </p:sp>
      <p:sp>
        <p:nvSpPr>
          <p:cNvPr id="928" name="Google Shape;928;p49"/>
          <p:cNvSpPr txBox="1"/>
          <p:nvPr/>
        </p:nvSpPr>
        <p:spPr>
          <a:xfrm>
            <a:off x="6244800" y="3066300"/>
            <a:ext cx="21849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RETAILERS</a:t>
            </a:r>
            <a:endParaRPr sz="2000">
              <a:solidFill>
                <a:schemeClr val="lt1"/>
              </a:solidFill>
              <a:latin typeface="Alata"/>
              <a:ea typeface="Alata"/>
              <a:cs typeface="Alata"/>
              <a:sym typeface="Alata"/>
            </a:endParaRPr>
          </a:p>
        </p:txBody>
      </p:sp>
      <p:sp>
        <p:nvSpPr>
          <p:cNvPr id="929" name="Google Shape;929;p49"/>
          <p:cNvSpPr txBox="1"/>
          <p:nvPr/>
        </p:nvSpPr>
        <p:spPr>
          <a:xfrm>
            <a:off x="3479550" y="3962075"/>
            <a:ext cx="21849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Ceres is located in the main asteroid belt</a:t>
            </a:r>
            <a:endParaRPr sz="2100">
              <a:solidFill>
                <a:schemeClr val="lt1"/>
              </a:solidFill>
              <a:latin typeface="Alata"/>
              <a:ea typeface="Alata"/>
              <a:cs typeface="Alata"/>
              <a:sym typeface="Alata"/>
            </a:endParaRPr>
          </a:p>
        </p:txBody>
      </p:sp>
      <p:sp>
        <p:nvSpPr>
          <p:cNvPr id="930" name="Google Shape;930;p49"/>
          <p:cNvSpPr txBox="1"/>
          <p:nvPr/>
        </p:nvSpPr>
        <p:spPr>
          <a:xfrm>
            <a:off x="3479550" y="3066300"/>
            <a:ext cx="21849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RETAILERS</a:t>
            </a:r>
            <a:endParaRPr sz="2000">
              <a:solidFill>
                <a:schemeClr val="lt1"/>
              </a:solidFill>
              <a:latin typeface="Alata"/>
              <a:ea typeface="Alata"/>
              <a:cs typeface="Alata"/>
              <a:sym typeface="Alata"/>
            </a:endParaRPr>
          </a:p>
        </p:txBody>
      </p:sp>
      <p:sp>
        <p:nvSpPr>
          <p:cNvPr id="931" name="Google Shape;931;p49"/>
          <p:cNvSpPr txBox="1"/>
          <p:nvPr/>
        </p:nvSpPr>
        <p:spPr>
          <a:xfrm>
            <a:off x="714300" y="3962075"/>
            <a:ext cx="21849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cxnSp>
        <p:nvCxnSpPr>
          <p:cNvPr id="932" name="Google Shape;932;p49"/>
          <p:cNvCxnSpPr>
            <a:stCxn id="925" idx="1"/>
            <a:endCxn id="931" idx="0"/>
          </p:cNvCxnSpPr>
          <p:nvPr/>
        </p:nvCxnSpPr>
        <p:spPr>
          <a:xfrm flipH="1">
            <a:off x="1806750" y="1508750"/>
            <a:ext cx="1672800" cy="2453400"/>
          </a:xfrm>
          <a:prstGeom prst="bentConnector2">
            <a:avLst/>
          </a:prstGeom>
          <a:noFill/>
          <a:ln w="9525" cap="flat" cmpd="sng">
            <a:solidFill>
              <a:schemeClr val="lt1"/>
            </a:solidFill>
            <a:prstDash val="solid"/>
            <a:round/>
            <a:headEnd type="none" w="med" len="med"/>
            <a:tailEnd type="none" w="med" len="med"/>
          </a:ln>
        </p:spPr>
      </p:cxnSp>
      <p:cxnSp>
        <p:nvCxnSpPr>
          <p:cNvPr id="933" name="Google Shape;933;p49"/>
          <p:cNvCxnSpPr>
            <a:stCxn id="925" idx="3"/>
            <a:endCxn id="927" idx="0"/>
          </p:cNvCxnSpPr>
          <p:nvPr/>
        </p:nvCxnSpPr>
        <p:spPr>
          <a:xfrm>
            <a:off x="5664450" y="1508750"/>
            <a:ext cx="1672800" cy="661800"/>
          </a:xfrm>
          <a:prstGeom prst="bentConnector2">
            <a:avLst/>
          </a:prstGeom>
          <a:noFill/>
          <a:ln w="9525" cap="flat" cmpd="sng">
            <a:solidFill>
              <a:schemeClr val="lt1"/>
            </a:solidFill>
            <a:prstDash val="solid"/>
            <a:round/>
            <a:headEnd type="none" w="med" len="med"/>
            <a:tailEnd type="none" w="med" len="med"/>
          </a:ln>
        </p:spPr>
      </p:cxnSp>
      <p:cxnSp>
        <p:nvCxnSpPr>
          <p:cNvPr id="934" name="Google Shape;934;p49"/>
          <p:cNvCxnSpPr>
            <a:stCxn id="925" idx="2"/>
            <a:endCxn id="930" idx="0"/>
          </p:cNvCxnSpPr>
          <p:nvPr/>
        </p:nvCxnSpPr>
        <p:spPr>
          <a:xfrm>
            <a:off x="4572000" y="1742750"/>
            <a:ext cx="0" cy="1323600"/>
          </a:xfrm>
          <a:prstGeom prst="straightConnector1">
            <a:avLst/>
          </a:prstGeom>
          <a:noFill/>
          <a:ln w="9525" cap="flat" cmpd="sng">
            <a:solidFill>
              <a:schemeClr val="lt1"/>
            </a:solidFill>
            <a:prstDash val="solid"/>
            <a:round/>
            <a:headEnd type="none" w="med" len="med"/>
            <a:tailEnd type="none" w="med" len="med"/>
          </a:ln>
        </p:spPr>
      </p:cxnSp>
      <p:cxnSp>
        <p:nvCxnSpPr>
          <p:cNvPr id="935" name="Google Shape;935;p49"/>
          <p:cNvCxnSpPr>
            <a:stCxn id="930" idx="2"/>
            <a:endCxn id="929" idx="0"/>
          </p:cNvCxnSpPr>
          <p:nvPr/>
        </p:nvCxnSpPr>
        <p:spPr>
          <a:xfrm>
            <a:off x="4572000" y="3534300"/>
            <a:ext cx="0" cy="427800"/>
          </a:xfrm>
          <a:prstGeom prst="straightConnector1">
            <a:avLst/>
          </a:prstGeom>
          <a:noFill/>
          <a:ln w="9525" cap="flat" cmpd="sng">
            <a:solidFill>
              <a:schemeClr val="lt1"/>
            </a:solidFill>
            <a:prstDash val="solid"/>
            <a:round/>
            <a:headEnd type="none" w="med" len="med"/>
            <a:tailEnd type="none" w="med" len="med"/>
          </a:ln>
        </p:spPr>
      </p:cxnSp>
      <p:cxnSp>
        <p:nvCxnSpPr>
          <p:cNvPr id="936" name="Google Shape;936;p49"/>
          <p:cNvCxnSpPr>
            <a:stCxn id="927" idx="2"/>
            <a:endCxn id="928" idx="0"/>
          </p:cNvCxnSpPr>
          <p:nvPr/>
        </p:nvCxnSpPr>
        <p:spPr>
          <a:xfrm>
            <a:off x="7337250" y="2638525"/>
            <a:ext cx="0" cy="427800"/>
          </a:xfrm>
          <a:prstGeom prst="straightConnector1">
            <a:avLst/>
          </a:prstGeom>
          <a:noFill/>
          <a:ln w="9525" cap="flat" cmpd="sng">
            <a:solidFill>
              <a:schemeClr val="lt1"/>
            </a:solidFill>
            <a:prstDash val="solid"/>
            <a:round/>
            <a:headEnd type="none" w="med" len="med"/>
            <a:tailEnd type="none" w="med" len="med"/>
          </a:ln>
        </p:spPr>
      </p:cxnSp>
      <p:cxnSp>
        <p:nvCxnSpPr>
          <p:cNvPr id="937" name="Google Shape;937;p49"/>
          <p:cNvCxnSpPr>
            <a:stCxn id="928" idx="2"/>
            <a:endCxn id="926" idx="0"/>
          </p:cNvCxnSpPr>
          <p:nvPr/>
        </p:nvCxnSpPr>
        <p:spPr>
          <a:xfrm>
            <a:off x="7337250" y="3534300"/>
            <a:ext cx="0" cy="4278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1"/>
        <p:cNvGrpSpPr/>
        <p:nvPr/>
      </p:nvGrpSpPr>
      <p:grpSpPr>
        <a:xfrm>
          <a:off x="0" y="0"/>
          <a:ext cx="0" cy="0"/>
          <a:chOff x="0" y="0"/>
          <a:chExt cx="0" cy="0"/>
        </a:xfrm>
      </p:grpSpPr>
      <p:sp>
        <p:nvSpPr>
          <p:cNvPr id="942" name="Google Shape;942;p50"/>
          <p:cNvSpPr txBox="1">
            <a:spLocks noGrp="1"/>
          </p:cNvSpPr>
          <p:nvPr>
            <p:ph type="subTitle" idx="1"/>
          </p:nvPr>
        </p:nvSpPr>
        <p:spPr>
          <a:xfrm>
            <a:off x="714325" y="1244589"/>
            <a:ext cx="3857700" cy="15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943" name="Google Shape;943;p50"/>
          <p:cNvSpPr txBox="1">
            <a:spLocks noGrp="1"/>
          </p:cNvSpPr>
          <p:nvPr>
            <p:ph type="title"/>
          </p:nvPr>
        </p:nvSpPr>
        <p:spPr>
          <a:xfrm>
            <a:off x="714300" y="3481611"/>
            <a:ext cx="3857700" cy="4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pic>
        <p:nvPicPr>
          <p:cNvPr id="944" name="Google Shape;944;p50"/>
          <p:cNvPicPr preferRelativeResize="0"/>
          <p:nvPr/>
        </p:nvPicPr>
        <p:blipFill rotWithShape="1">
          <a:blip r:embed="rId4">
            <a:alphaModFix/>
          </a:blip>
          <a:srcRect l="9687" t="35438" r="45126"/>
          <a:stretch/>
        </p:blipFill>
        <p:spPr>
          <a:xfrm>
            <a:off x="5930825" y="1380587"/>
            <a:ext cx="2498875" cy="2382326"/>
          </a:xfrm>
          <a:prstGeom prst="rect">
            <a:avLst/>
          </a:prstGeom>
          <a:noFill/>
          <a:ln>
            <a:noFill/>
          </a:ln>
          <a:effectLst>
            <a:outerShdw blurRad="85725" dist="28575" dir="13740000" algn="bl" rotWithShape="0">
              <a:schemeClr val="dk1">
                <a:alpha val="66000"/>
              </a:schemeClr>
            </a:outerShdw>
          </a:effectLst>
        </p:spPr>
      </p:pic>
      <p:sp>
        <p:nvSpPr>
          <p:cNvPr id="945" name="Google Shape;945;p50"/>
          <p:cNvSpPr txBox="1">
            <a:spLocks noGrp="1"/>
          </p:cNvSpPr>
          <p:nvPr>
            <p:ph type="subTitle" idx="2"/>
          </p:nvPr>
        </p:nvSpPr>
        <p:spPr>
          <a:xfrm rot="5400000">
            <a:off x="-480375" y="945800"/>
            <a:ext cx="14964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www.slidesgo.com</a:t>
            </a:r>
            <a:endParaRPr/>
          </a:p>
        </p:txBody>
      </p:sp>
      <p:sp>
        <p:nvSpPr>
          <p:cNvPr id="946" name="Google Shape;946;p50"/>
          <p:cNvSpPr txBox="1">
            <a:spLocks noGrp="1"/>
          </p:cNvSpPr>
          <p:nvPr>
            <p:ph type="subTitle" idx="3"/>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p:txBody>
      </p:sp>
      <p:grpSp>
        <p:nvGrpSpPr>
          <p:cNvPr id="947" name="Google Shape;947;p50"/>
          <p:cNvGrpSpPr/>
          <p:nvPr/>
        </p:nvGrpSpPr>
        <p:grpSpPr>
          <a:xfrm>
            <a:off x="6961363" y="182025"/>
            <a:ext cx="203100" cy="203100"/>
            <a:chOff x="5482225" y="182025"/>
            <a:chExt cx="203100" cy="203100"/>
          </a:xfrm>
        </p:grpSpPr>
        <p:sp>
          <p:nvSpPr>
            <p:cNvPr id="948" name="Google Shape;948;p50"/>
            <p:cNvSpPr/>
            <p:nvPr/>
          </p:nvSpPr>
          <p:spPr>
            <a:xfrm>
              <a:off x="54822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50"/>
            <p:cNvGrpSpPr/>
            <p:nvPr/>
          </p:nvGrpSpPr>
          <p:grpSpPr>
            <a:xfrm>
              <a:off x="5535208" y="234972"/>
              <a:ext cx="97504" cy="97212"/>
              <a:chOff x="5524899" y="224873"/>
              <a:chExt cx="117744" cy="117392"/>
            </a:xfrm>
          </p:grpSpPr>
          <p:sp>
            <p:nvSpPr>
              <p:cNvPr id="950" name="Google Shape;950;p50"/>
              <p:cNvSpPr/>
              <p:nvPr/>
            </p:nvSpPr>
            <p:spPr>
              <a:xfrm>
                <a:off x="5524899" y="224873"/>
                <a:ext cx="28400" cy="117387"/>
              </a:xfrm>
              <a:custGeom>
                <a:avLst/>
                <a:gdLst/>
                <a:ahLst/>
                <a:cxnLst/>
                <a:rect l="l" t="t" r="r" b="b"/>
                <a:pathLst>
                  <a:path w="2736" h="11309" extrusionOk="0">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5566797" y="261934"/>
                <a:ext cx="75847" cy="80331"/>
              </a:xfrm>
              <a:custGeom>
                <a:avLst/>
                <a:gdLst/>
                <a:ahLst/>
                <a:cxnLst/>
                <a:rect l="l" t="t" r="r" b="b"/>
                <a:pathLst>
                  <a:path w="7307" h="7739" extrusionOk="0">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2" name="Google Shape;952;p50"/>
          <p:cNvGrpSpPr/>
          <p:nvPr/>
        </p:nvGrpSpPr>
        <p:grpSpPr>
          <a:xfrm>
            <a:off x="6659263" y="182025"/>
            <a:ext cx="203100" cy="203100"/>
            <a:chOff x="5180125" y="182025"/>
            <a:chExt cx="203100" cy="203100"/>
          </a:xfrm>
        </p:grpSpPr>
        <p:sp>
          <p:nvSpPr>
            <p:cNvPr id="953" name="Google Shape;953;p50"/>
            <p:cNvSpPr/>
            <p:nvPr/>
          </p:nvSpPr>
          <p:spPr>
            <a:xfrm>
              <a:off x="51801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0"/>
            <p:cNvSpPr/>
            <p:nvPr/>
          </p:nvSpPr>
          <p:spPr>
            <a:xfrm>
              <a:off x="5232927" y="243401"/>
              <a:ext cx="97486" cy="80342"/>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50"/>
          <p:cNvGrpSpPr/>
          <p:nvPr/>
        </p:nvGrpSpPr>
        <p:grpSpPr>
          <a:xfrm>
            <a:off x="6357163" y="182025"/>
            <a:ext cx="203100" cy="203100"/>
            <a:chOff x="4878025" y="182025"/>
            <a:chExt cx="203100" cy="203100"/>
          </a:xfrm>
        </p:grpSpPr>
        <p:sp>
          <p:nvSpPr>
            <p:cNvPr id="956" name="Google Shape;956;p50"/>
            <p:cNvSpPr/>
            <p:nvPr/>
          </p:nvSpPr>
          <p:spPr>
            <a:xfrm>
              <a:off x="48780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4954260" y="234972"/>
              <a:ext cx="50630" cy="97213"/>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31"/>
          <p:cNvSpPr txBox="1">
            <a:spLocks noGrp="1"/>
          </p:cNvSpPr>
          <p:nvPr>
            <p:ph type="subTitle" idx="1"/>
          </p:nvPr>
        </p:nvSpPr>
        <p:spPr>
          <a:xfrm>
            <a:off x="714299" y="898675"/>
            <a:ext cx="7768929" cy="3705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Cousteau was born on 11 June 1910, in Saint-André-de-</a:t>
            </a:r>
            <a:r>
              <a:rPr lang="en-US" sz="1800" dirty="0" err="1"/>
              <a:t>Cubzac</a:t>
            </a:r>
            <a:r>
              <a:rPr lang="en-US" sz="1800" dirty="0"/>
              <a:t>, Gironde, France</a:t>
            </a:r>
            <a:r>
              <a:rPr lang="pl-PL" sz="1800" dirty="0"/>
              <a:t> and died on </a:t>
            </a:r>
            <a:r>
              <a:rPr lang="en-US" sz="1800" dirty="0"/>
              <a:t>25 June 1997</a:t>
            </a:r>
            <a:r>
              <a:rPr lang="pl-PL" sz="1800" dirty="0"/>
              <a:t>. </a:t>
            </a:r>
            <a:r>
              <a:rPr lang="en-US" sz="1800" dirty="0"/>
              <a:t>On 12 July 1937, he married Simone Melchior, his business partner</a:t>
            </a:r>
            <a:r>
              <a:rPr lang="pl-PL" sz="1800" dirty="0"/>
              <a:t>. They have two</a:t>
            </a:r>
            <a:r>
              <a:rPr lang="ru-RU" sz="1800" dirty="0"/>
              <a:t> </a:t>
            </a:r>
            <a:r>
              <a:rPr lang="pl-PL" sz="1800" dirty="0"/>
              <a:t>sons and thats sons take </a:t>
            </a:r>
            <a:r>
              <a:rPr lang="en-US" sz="1800" dirty="0"/>
              <a:t>part in the adventures of the Calypso</a:t>
            </a:r>
            <a:r>
              <a:rPr lang="pl-PL" sz="1800" dirty="0"/>
              <a:t>. </a:t>
            </a:r>
            <a:endParaRPr sz="1800" dirty="0"/>
          </a:p>
        </p:txBody>
      </p:sp>
      <p:sp>
        <p:nvSpPr>
          <p:cNvPr id="378" name="Google Shape;378;p31"/>
          <p:cNvSpPr txBox="1">
            <a:spLocks noGrp="1"/>
          </p:cNvSpPr>
          <p:nvPr>
            <p:ph type="title"/>
          </p:nvPr>
        </p:nvSpPr>
        <p:spPr>
          <a:xfrm>
            <a:off x="854464" y="293676"/>
            <a:ext cx="7715400" cy="604999"/>
          </a:xfrm>
          <a:prstGeom prst="rect">
            <a:avLst/>
          </a:prstGeom>
        </p:spPr>
        <p:txBody>
          <a:bodyPr spcFirstLastPara="1" wrap="square" lIns="91425" tIns="91425" rIns="91425" bIns="91425" anchor="t" anchorCtr="0">
            <a:noAutofit/>
          </a:bodyPr>
          <a:lstStyle/>
          <a:p>
            <a:r>
              <a:rPr lang="en-US" sz="3600" b="1" dirty="0"/>
              <a:t>Biography</a:t>
            </a:r>
          </a:p>
        </p:txBody>
      </p:sp>
      <p:pic>
        <p:nvPicPr>
          <p:cNvPr id="3" name="Рисунок 2">
            <a:extLst>
              <a:ext uri="{FF2B5EF4-FFF2-40B4-BE49-F238E27FC236}">
                <a16:creationId xmlns:a16="http://schemas.microsoft.com/office/drawing/2014/main" id="{35C80808-18A6-F029-9D09-8735A42D3C83}"/>
              </a:ext>
            </a:extLst>
          </p:cNvPr>
          <p:cNvPicPr>
            <a:picLocks noChangeAspect="1"/>
          </p:cNvPicPr>
          <p:nvPr/>
        </p:nvPicPr>
        <p:blipFill>
          <a:blip r:embed="rId4"/>
          <a:stretch>
            <a:fillRect/>
          </a:stretch>
        </p:blipFill>
        <p:spPr>
          <a:xfrm>
            <a:off x="5269994" y="2153124"/>
            <a:ext cx="3530409" cy="2609433"/>
          </a:xfrm>
          <a:prstGeom prst="rect">
            <a:avLst/>
          </a:prstGeom>
        </p:spPr>
      </p:pic>
      <p:sp>
        <p:nvSpPr>
          <p:cNvPr id="4" name="TextBox 3">
            <a:extLst>
              <a:ext uri="{FF2B5EF4-FFF2-40B4-BE49-F238E27FC236}">
                <a16:creationId xmlns:a16="http://schemas.microsoft.com/office/drawing/2014/main" id="{DEC5A1E2-EB85-F262-1536-5C3195002307}"/>
              </a:ext>
            </a:extLst>
          </p:cNvPr>
          <p:cNvSpPr txBox="1"/>
          <p:nvPr/>
        </p:nvSpPr>
        <p:spPr>
          <a:xfrm>
            <a:off x="737140" y="2050202"/>
            <a:ext cx="4532854" cy="1477328"/>
          </a:xfrm>
          <a:prstGeom prst="rect">
            <a:avLst/>
          </a:prstGeom>
          <a:noFill/>
        </p:spPr>
        <p:txBody>
          <a:bodyPr wrap="square" rtlCol="0">
            <a:spAutoFit/>
          </a:bodyPr>
          <a:lstStyle/>
          <a:p>
            <a:r>
              <a:rPr lang="en-US" sz="1800" dirty="0">
                <a:solidFill>
                  <a:schemeClr val="bg1">
                    <a:lumMod val="95000"/>
                  </a:schemeClr>
                </a:solidFill>
              </a:rPr>
              <a:t>In 1991, six months after his wife Simone's death from cancer, he married Francine Triplet. They already had a daughter and son, who was birth while Cousteau was married in his first wife</a:t>
            </a:r>
            <a:endParaRPr lang="ru-RU" sz="1800" dirty="0">
              <a:solidFill>
                <a:schemeClr val="bg1">
                  <a:lumMod val="9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1"/>
        <p:cNvGrpSpPr/>
        <p:nvPr/>
      </p:nvGrpSpPr>
      <p:grpSpPr>
        <a:xfrm>
          <a:off x="0" y="0"/>
          <a:ext cx="0" cy="0"/>
          <a:chOff x="0" y="0"/>
          <a:chExt cx="0" cy="0"/>
        </a:xfrm>
      </p:grpSpPr>
      <p:sp>
        <p:nvSpPr>
          <p:cNvPr id="962" name="Google Shape;962;p51"/>
          <p:cNvSpPr/>
          <p:nvPr/>
        </p:nvSpPr>
        <p:spPr>
          <a:xfrm>
            <a:off x="722825" y="2881500"/>
            <a:ext cx="2494200" cy="17229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3324915" y="2881500"/>
            <a:ext cx="2494200" cy="17229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5927023" y="2881500"/>
            <a:ext cx="2494200" cy="17229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1334225" y="1364737"/>
            <a:ext cx="1271400" cy="127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txBox="1">
            <a:spLocks noGrp="1"/>
          </p:cNvSpPr>
          <p:nvPr>
            <p:ph type="title"/>
          </p:nvPr>
        </p:nvSpPr>
        <p:spPr>
          <a:xfrm>
            <a:off x="784325" y="3102192"/>
            <a:ext cx="2371200" cy="4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967" name="Google Shape;967;p51"/>
          <p:cNvSpPr txBox="1">
            <a:spLocks noGrp="1"/>
          </p:cNvSpPr>
          <p:nvPr>
            <p:ph type="subTitle" idx="1"/>
          </p:nvPr>
        </p:nvSpPr>
        <p:spPr>
          <a:xfrm>
            <a:off x="784325" y="3782276"/>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exend Deca"/>
                <a:ea typeface="Lexend Deca"/>
                <a:cs typeface="Lexend Deca"/>
                <a:sym typeface="Lexend Deca"/>
              </a:rPr>
              <a:t>Mercury is the closest planet to the Sun</a:t>
            </a:r>
            <a:endParaRPr>
              <a:latin typeface="Lexend Deca"/>
              <a:ea typeface="Lexend Deca"/>
              <a:cs typeface="Lexend Deca"/>
              <a:sym typeface="Lexend Deca"/>
            </a:endParaRPr>
          </a:p>
        </p:txBody>
      </p:sp>
      <p:sp>
        <p:nvSpPr>
          <p:cNvPr id="968" name="Google Shape;968;p51"/>
          <p:cNvSpPr txBox="1">
            <a:spLocks noGrp="1"/>
          </p:cNvSpPr>
          <p:nvPr>
            <p:ph type="title" idx="2"/>
          </p:nvPr>
        </p:nvSpPr>
        <p:spPr>
          <a:xfrm>
            <a:off x="3386415" y="3102191"/>
            <a:ext cx="2371200" cy="4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969" name="Google Shape;969;p51"/>
          <p:cNvSpPr txBox="1">
            <a:spLocks noGrp="1"/>
          </p:cNvSpPr>
          <p:nvPr>
            <p:ph type="subTitle" idx="3"/>
          </p:nvPr>
        </p:nvSpPr>
        <p:spPr>
          <a:xfrm>
            <a:off x="3386415" y="3782275"/>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exend Deca"/>
                <a:ea typeface="Lexend Deca"/>
                <a:cs typeface="Lexend Deca"/>
                <a:sym typeface="Lexend Deca"/>
              </a:rPr>
              <a:t>Despite being red, Mars is a very cold place</a:t>
            </a:r>
            <a:endParaRPr>
              <a:latin typeface="Lexend Deca"/>
              <a:ea typeface="Lexend Deca"/>
              <a:cs typeface="Lexend Deca"/>
              <a:sym typeface="Lexend Deca"/>
            </a:endParaRPr>
          </a:p>
        </p:txBody>
      </p:sp>
      <p:sp>
        <p:nvSpPr>
          <p:cNvPr id="970" name="Google Shape;970;p51"/>
          <p:cNvSpPr txBox="1">
            <a:spLocks noGrp="1"/>
          </p:cNvSpPr>
          <p:nvPr>
            <p:ph type="title" idx="4"/>
          </p:nvPr>
        </p:nvSpPr>
        <p:spPr>
          <a:xfrm>
            <a:off x="5988523" y="3102192"/>
            <a:ext cx="2371200" cy="4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971" name="Google Shape;971;p51"/>
          <p:cNvSpPr txBox="1">
            <a:spLocks noGrp="1"/>
          </p:cNvSpPr>
          <p:nvPr>
            <p:ph type="subTitle" idx="5"/>
          </p:nvPr>
        </p:nvSpPr>
        <p:spPr>
          <a:xfrm>
            <a:off x="5988523" y="3782276"/>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exend Deca"/>
                <a:ea typeface="Lexend Deca"/>
                <a:cs typeface="Lexend Deca"/>
                <a:sym typeface="Lexend Deca"/>
              </a:rPr>
              <a:t>Neptune is the farthest planet from the Sun</a:t>
            </a:r>
            <a:endParaRPr>
              <a:latin typeface="Lexend Deca"/>
              <a:ea typeface="Lexend Deca"/>
              <a:cs typeface="Lexend Deca"/>
              <a:sym typeface="Lexend Deca"/>
            </a:endParaRPr>
          </a:p>
        </p:txBody>
      </p:sp>
      <p:sp>
        <p:nvSpPr>
          <p:cNvPr id="972" name="Google Shape;972;p51"/>
          <p:cNvSpPr txBox="1">
            <a:spLocks noGrp="1"/>
          </p:cNvSpPr>
          <p:nvPr>
            <p:ph type="title" idx="6"/>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PROMOTION</a:t>
            </a:r>
            <a:endParaRPr/>
          </a:p>
        </p:txBody>
      </p:sp>
      <p:sp>
        <p:nvSpPr>
          <p:cNvPr id="973" name="Google Shape;973;p51"/>
          <p:cNvSpPr/>
          <p:nvPr/>
        </p:nvSpPr>
        <p:spPr>
          <a:xfrm>
            <a:off x="3936315" y="1364737"/>
            <a:ext cx="1271400" cy="127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6538423" y="1364737"/>
            <a:ext cx="1271400" cy="127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5" name="Google Shape;975;p51"/>
          <p:cNvCxnSpPr/>
          <p:nvPr/>
        </p:nvCxnSpPr>
        <p:spPr>
          <a:xfrm>
            <a:off x="1726775" y="3704813"/>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976" name="Google Shape;976;p51"/>
          <p:cNvCxnSpPr/>
          <p:nvPr/>
        </p:nvCxnSpPr>
        <p:spPr>
          <a:xfrm>
            <a:off x="4328865" y="3704813"/>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977" name="Google Shape;977;p51"/>
          <p:cNvCxnSpPr/>
          <p:nvPr/>
        </p:nvCxnSpPr>
        <p:spPr>
          <a:xfrm>
            <a:off x="6930973" y="3704813"/>
            <a:ext cx="486300" cy="0"/>
          </a:xfrm>
          <a:prstGeom prst="straightConnector1">
            <a:avLst/>
          </a:prstGeom>
          <a:noFill/>
          <a:ln w="19050" cap="flat" cmpd="sng">
            <a:solidFill>
              <a:schemeClr val="lt1"/>
            </a:solidFill>
            <a:prstDash val="solid"/>
            <a:round/>
            <a:headEnd type="none" w="med" len="med"/>
            <a:tailEnd type="none" w="med" len="med"/>
          </a:ln>
        </p:spPr>
      </p:cxnSp>
      <p:sp>
        <p:nvSpPr>
          <p:cNvPr id="978" name="Google Shape;978;p51"/>
          <p:cNvSpPr/>
          <p:nvPr/>
        </p:nvSpPr>
        <p:spPr>
          <a:xfrm>
            <a:off x="1450775" y="1481287"/>
            <a:ext cx="1038300" cy="1038300"/>
          </a:xfrm>
          <a:prstGeom prst="arc">
            <a:avLst>
              <a:gd name="adj1" fmla="val 16200000"/>
              <a:gd name="adj2" fmla="val 18398253"/>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1"/>
          <p:cNvSpPr/>
          <p:nvPr/>
        </p:nvSpPr>
        <p:spPr>
          <a:xfrm>
            <a:off x="4052865" y="1481287"/>
            <a:ext cx="1038300" cy="1038300"/>
          </a:xfrm>
          <a:prstGeom prst="arc">
            <a:avLst>
              <a:gd name="adj1" fmla="val 16200000"/>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1"/>
          <p:cNvSpPr/>
          <p:nvPr/>
        </p:nvSpPr>
        <p:spPr>
          <a:xfrm>
            <a:off x="6654973" y="1481287"/>
            <a:ext cx="1038300" cy="1038300"/>
          </a:xfrm>
          <a:prstGeom prst="arc">
            <a:avLst>
              <a:gd name="adj1" fmla="val 16200000"/>
              <a:gd name="adj2" fmla="val 816195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51"/>
          <p:cNvGrpSpPr/>
          <p:nvPr/>
        </p:nvGrpSpPr>
        <p:grpSpPr>
          <a:xfrm>
            <a:off x="1741363" y="1771874"/>
            <a:ext cx="457125" cy="457125"/>
            <a:chOff x="1945300" y="2617425"/>
            <a:chExt cx="457125" cy="457125"/>
          </a:xfrm>
        </p:grpSpPr>
        <p:sp>
          <p:nvSpPr>
            <p:cNvPr id="982" name="Google Shape;982;p51"/>
            <p:cNvSpPr/>
            <p:nvPr/>
          </p:nvSpPr>
          <p:spPr>
            <a:xfrm>
              <a:off x="2128850" y="2698850"/>
              <a:ext cx="36200" cy="36225"/>
            </a:xfrm>
            <a:custGeom>
              <a:avLst/>
              <a:gdLst/>
              <a:ahLst/>
              <a:cxnLst/>
              <a:rect l="l" t="t" r="r" b="b"/>
              <a:pathLst>
                <a:path w="1448" h="1449" extrusionOk="0">
                  <a:moveTo>
                    <a:pt x="0" y="1"/>
                  </a:moveTo>
                  <a:lnTo>
                    <a:pt x="0" y="1448"/>
                  </a:lnTo>
                  <a:lnTo>
                    <a:pt x="144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1"/>
            <p:cNvSpPr/>
            <p:nvPr/>
          </p:nvSpPr>
          <p:spPr>
            <a:xfrm>
              <a:off x="1945300" y="2617425"/>
              <a:ext cx="323150" cy="457125"/>
            </a:xfrm>
            <a:custGeom>
              <a:avLst/>
              <a:gdLst/>
              <a:ahLst/>
              <a:cxnLst/>
              <a:rect l="l" t="t" r="r" b="b"/>
              <a:pathLst>
                <a:path w="12926" h="18285" extrusionOk="0">
                  <a:moveTo>
                    <a:pt x="9858" y="2190"/>
                  </a:moveTo>
                  <a:lnTo>
                    <a:pt x="9858" y="5774"/>
                  </a:lnTo>
                  <a:lnTo>
                    <a:pt x="6256" y="5774"/>
                  </a:lnTo>
                  <a:lnTo>
                    <a:pt x="6256" y="2190"/>
                  </a:lnTo>
                  <a:close/>
                  <a:moveTo>
                    <a:pt x="9944" y="7428"/>
                  </a:moveTo>
                  <a:lnTo>
                    <a:pt x="9944" y="8497"/>
                  </a:lnTo>
                  <a:lnTo>
                    <a:pt x="2982" y="8497"/>
                  </a:lnTo>
                  <a:lnTo>
                    <a:pt x="2982" y="7428"/>
                  </a:lnTo>
                  <a:close/>
                  <a:moveTo>
                    <a:pt x="9944" y="9703"/>
                  </a:moveTo>
                  <a:lnTo>
                    <a:pt x="9944" y="10771"/>
                  </a:lnTo>
                  <a:lnTo>
                    <a:pt x="2982" y="10771"/>
                  </a:lnTo>
                  <a:lnTo>
                    <a:pt x="2982" y="9703"/>
                  </a:lnTo>
                  <a:close/>
                  <a:moveTo>
                    <a:pt x="9944" y="11978"/>
                  </a:moveTo>
                  <a:lnTo>
                    <a:pt x="9944" y="13063"/>
                  </a:lnTo>
                  <a:lnTo>
                    <a:pt x="2982" y="13063"/>
                  </a:lnTo>
                  <a:lnTo>
                    <a:pt x="2982" y="11978"/>
                  </a:lnTo>
                  <a:close/>
                  <a:moveTo>
                    <a:pt x="9944" y="14269"/>
                  </a:moveTo>
                  <a:lnTo>
                    <a:pt x="9944" y="15338"/>
                  </a:lnTo>
                  <a:lnTo>
                    <a:pt x="2982" y="15338"/>
                  </a:lnTo>
                  <a:lnTo>
                    <a:pt x="2982" y="14269"/>
                  </a:lnTo>
                  <a:close/>
                  <a:moveTo>
                    <a:pt x="4688" y="1"/>
                  </a:moveTo>
                  <a:lnTo>
                    <a:pt x="4688" y="4688"/>
                  </a:lnTo>
                  <a:lnTo>
                    <a:pt x="1" y="4688"/>
                  </a:lnTo>
                  <a:lnTo>
                    <a:pt x="1" y="18285"/>
                  </a:lnTo>
                  <a:lnTo>
                    <a:pt x="12925" y="18285"/>
                  </a:lnTo>
                  <a:lnTo>
                    <a:pt x="12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1"/>
            <p:cNvSpPr/>
            <p:nvPr/>
          </p:nvSpPr>
          <p:spPr>
            <a:xfrm>
              <a:off x="1953500" y="2625625"/>
              <a:ext cx="82300" cy="82300"/>
            </a:xfrm>
            <a:custGeom>
              <a:avLst/>
              <a:gdLst/>
              <a:ahLst/>
              <a:cxnLst/>
              <a:rect l="l" t="t" r="r" b="b"/>
              <a:pathLst>
                <a:path w="3292" h="3292" extrusionOk="0">
                  <a:moveTo>
                    <a:pt x="3292" y="0"/>
                  </a:moveTo>
                  <a:lnTo>
                    <a:pt x="0" y="3292"/>
                  </a:lnTo>
                  <a:lnTo>
                    <a:pt x="3292" y="3292"/>
                  </a:lnTo>
                  <a:lnTo>
                    <a:pt x="3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1"/>
            <p:cNvSpPr/>
            <p:nvPr/>
          </p:nvSpPr>
          <p:spPr>
            <a:xfrm>
              <a:off x="2303750" y="2666125"/>
              <a:ext cx="98250" cy="87900"/>
            </a:xfrm>
            <a:custGeom>
              <a:avLst/>
              <a:gdLst/>
              <a:ahLst/>
              <a:cxnLst/>
              <a:rect l="l" t="t" r="r" b="b"/>
              <a:pathLst>
                <a:path w="3930" h="3516" extrusionOk="0">
                  <a:moveTo>
                    <a:pt x="1965" y="0"/>
                  </a:moveTo>
                  <a:lnTo>
                    <a:pt x="0" y="3516"/>
                  </a:lnTo>
                  <a:lnTo>
                    <a:pt x="3929" y="3516"/>
                  </a:lnTo>
                  <a:lnTo>
                    <a:pt x="19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1"/>
            <p:cNvSpPr/>
            <p:nvPr/>
          </p:nvSpPr>
          <p:spPr>
            <a:xfrm>
              <a:off x="2303325" y="2780725"/>
              <a:ext cx="99100" cy="201200"/>
            </a:xfrm>
            <a:custGeom>
              <a:avLst/>
              <a:gdLst/>
              <a:ahLst/>
              <a:cxnLst/>
              <a:rect l="l" t="t" r="r" b="b"/>
              <a:pathLst>
                <a:path w="3964" h="8048" extrusionOk="0">
                  <a:moveTo>
                    <a:pt x="0" y="0"/>
                  </a:moveTo>
                  <a:lnTo>
                    <a:pt x="0" y="8048"/>
                  </a:lnTo>
                  <a:lnTo>
                    <a:pt x="3964" y="8048"/>
                  </a:lnTo>
                  <a:lnTo>
                    <a:pt x="3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1"/>
            <p:cNvSpPr/>
            <p:nvPr/>
          </p:nvSpPr>
          <p:spPr>
            <a:xfrm>
              <a:off x="2303325" y="3008625"/>
              <a:ext cx="99100" cy="65925"/>
            </a:xfrm>
            <a:custGeom>
              <a:avLst/>
              <a:gdLst/>
              <a:ahLst/>
              <a:cxnLst/>
              <a:rect l="l" t="t" r="r" b="b"/>
              <a:pathLst>
                <a:path w="3964" h="2637" extrusionOk="0">
                  <a:moveTo>
                    <a:pt x="0" y="0"/>
                  </a:moveTo>
                  <a:lnTo>
                    <a:pt x="0" y="2637"/>
                  </a:lnTo>
                  <a:lnTo>
                    <a:pt x="3964" y="2637"/>
                  </a:lnTo>
                  <a:lnTo>
                    <a:pt x="3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51"/>
          <p:cNvGrpSpPr/>
          <p:nvPr/>
        </p:nvGrpSpPr>
        <p:grpSpPr>
          <a:xfrm>
            <a:off x="4343665" y="1812587"/>
            <a:ext cx="456700" cy="375700"/>
            <a:chOff x="4001150" y="3287350"/>
            <a:chExt cx="456700" cy="375700"/>
          </a:xfrm>
        </p:grpSpPr>
        <p:sp>
          <p:nvSpPr>
            <p:cNvPr id="989" name="Google Shape;989;p51"/>
            <p:cNvSpPr/>
            <p:nvPr/>
          </p:nvSpPr>
          <p:spPr>
            <a:xfrm>
              <a:off x="4322975" y="3610900"/>
              <a:ext cx="53450" cy="52150"/>
            </a:xfrm>
            <a:custGeom>
              <a:avLst/>
              <a:gdLst/>
              <a:ahLst/>
              <a:cxnLst/>
              <a:rect l="l" t="t" r="r" b="b"/>
              <a:pathLst>
                <a:path w="2138" h="2086" extrusionOk="0">
                  <a:moveTo>
                    <a:pt x="0" y="0"/>
                  </a:moveTo>
                  <a:lnTo>
                    <a:pt x="0" y="2085"/>
                  </a:lnTo>
                  <a:lnTo>
                    <a:pt x="2137" y="2085"/>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1"/>
            <p:cNvSpPr/>
            <p:nvPr/>
          </p:nvSpPr>
          <p:spPr>
            <a:xfrm>
              <a:off x="4242850" y="3610900"/>
              <a:ext cx="53425" cy="52150"/>
            </a:xfrm>
            <a:custGeom>
              <a:avLst/>
              <a:gdLst/>
              <a:ahLst/>
              <a:cxnLst/>
              <a:rect l="l" t="t" r="r" b="b"/>
              <a:pathLst>
                <a:path w="2137" h="2086" extrusionOk="0">
                  <a:moveTo>
                    <a:pt x="0" y="0"/>
                  </a:moveTo>
                  <a:lnTo>
                    <a:pt x="0" y="2085"/>
                  </a:lnTo>
                  <a:lnTo>
                    <a:pt x="2137" y="2085"/>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1"/>
            <p:cNvSpPr/>
            <p:nvPr/>
          </p:nvSpPr>
          <p:spPr>
            <a:xfrm>
              <a:off x="4197175" y="3445450"/>
              <a:ext cx="51300" cy="59475"/>
            </a:xfrm>
            <a:custGeom>
              <a:avLst/>
              <a:gdLst/>
              <a:ahLst/>
              <a:cxnLst/>
              <a:rect l="l" t="t" r="r" b="b"/>
              <a:pathLst>
                <a:path w="2052" h="2379" extrusionOk="0">
                  <a:moveTo>
                    <a:pt x="0" y="1"/>
                  </a:moveTo>
                  <a:lnTo>
                    <a:pt x="0" y="2379"/>
                  </a:lnTo>
                  <a:lnTo>
                    <a:pt x="2051" y="119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1"/>
            <p:cNvSpPr/>
            <p:nvPr/>
          </p:nvSpPr>
          <p:spPr>
            <a:xfrm>
              <a:off x="4001150" y="3366200"/>
              <a:ext cx="456700" cy="217575"/>
            </a:xfrm>
            <a:custGeom>
              <a:avLst/>
              <a:gdLst/>
              <a:ahLst/>
              <a:cxnLst/>
              <a:rect l="l" t="t" r="r" b="b"/>
              <a:pathLst>
                <a:path w="18268" h="8703" extrusionOk="0">
                  <a:moveTo>
                    <a:pt x="6756" y="1310"/>
                  </a:moveTo>
                  <a:lnTo>
                    <a:pt x="12029" y="4360"/>
                  </a:lnTo>
                  <a:lnTo>
                    <a:pt x="6756" y="7393"/>
                  </a:lnTo>
                  <a:lnTo>
                    <a:pt x="6756" y="1310"/>
                  </a:lnTo>
                  <a:close/>
                  <a:moveTo>
                    <a:pt x="1" y="0"/>
                  </a:moveTo>
                  <a:lnTo>
                    <a:pt x="1" y="8702"/>
                  </a:lnTo>
                  <a:lnTo>
                    <a:pt x="18267" y="8702"/>
                  </a:lnTo>
                  <a:lnTo>
                    <a:pt x="18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1"/>
            <p:cNvSpPr/>
            <p:nvPr/>
          </p:nvSpPr>
          <p:spPr>
            <a:xfrm>
              <a:off x="4162700" y="3610900"/>
              <a:ext cx="53450" cy="52150"/>
            </a:xfrm>
            <a:custGeom>
              <a:avLst/>
              <a:gdLst/>
              <a:ahLst/>
              <a:cxnLst/>
              <a:rect l="l" t="t" r="r" b="b"/>
              <a:pathLst>
                <a:path w="2138" h="2086" extrusionOk="0">
                  <a:moveTo>
                    <a:pt x="1" y="0"/>
                  </a:moveTo>
                  <a:lnTo>
                    <a:pt x="1" y="2085"/>
                  </a:lnTo>
                  <a:lnTo>
                    <a:pt x="2138" y="2085"/>
                  </a:lnTo>
                  <a:lnTo>
                    <a:pt x="2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1"/>
            <p:cNvSpPr/>
            <p:nvPr/>
          </p:nvSpPr>
          <p:spPr>
            <a:xfrm>
              <a:off x="4403100" y="3287350"/>
              <a:ext cx="54750" cy="52150"/>
            </a:xfrm>
            <a:custGeom>
              <a:avLst/>
              <a:gdLst/>
              <a:ahLst/>
              <a:cxnLst/>
              <a:rect l="l" t="t" r="r" b="b"/>
              <a:pathLst>
                <a:path w="2190" h="2086" extrusionOk="0">
                  <a:moveTo>
                    <a:pt x="1" y="0"/>
                  </a:moveTo>
                  <a:lnTo>
                    <a:pt x="1" y="2086"/>
                  </a:lnTo>
                  <a:lnTo>
                    <a:pt x="2189" y="2086"/>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1"/>
            <p:cNvSpPr/>
            <p:nvPr/>
          </p:nvSpPr>
          <p:spPr>
            <a:xfrm>
              <a:off x="4082575" y="3610900"/>
              <a:ext cx="53450" cy="52150"/>
            </a:xfrm>
            <a:custGeom>
              <a:avLst/>
              <a:gdLst/>
              <a:ahLst/>
              <a:cxnLst/>
              <a:rect l="l" t="t" r="r" b="b"/>
              <a:pathLst>
                <a:path w="2138" h="2086" extrusionOk="0">
                  <a:moveTo>
                    <a:pt x="1" y="0"/>
                  </a:moveTo>
                  <a:lnTo>
                    <a:pt x="1" y="2085"/>
                  </a:lnTo>
                  <a:lnTo>
                    <a:pt x="2137" y="2085"/>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1"/>
            <p:cNvSpPr/>
            <p:nvPr/>
          </p:nvSpPr>
          <p:spPr>
            <a:xfrm>
              <a:off x="4082575" y="3287350"/>
              <a:ext cx="53450" cy="52150"/>
            </a:xfrm>
            <a:custGeom>
              <a:avLst/>
              <a:gdLst/>
              <a:ahLst/>
              <a:cxnLst/>
              <a:rect l="l" t="t" r="r" b="b"/>
              <a:pathLst>
                <a:path w="2138" h="2086" extrusionOk="0">
                  <a:moveTo>
                    <a:pt x="1" y="0"/>
                  </a:moveTo>
                  <a:lnTo>
                    <a:pt x="1" y="2086"/>
                  </a:lnTo>
                  <a:lnTo>
                    <a:pt x="2137" y="2086"/>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1"/>
            <p:cNvSpPr/>
            <p:nvPr/>
          </p:nvSpPr>
          <p:spPr>
            <a:xfrm>
              <a:off x="4001150" y="3287350"/>
              <a:ext cx="54750" cy="52150"/>
            </a:xfrm>
            <a:custGeom>
              <a:avLst/>
              <a:gdLst/>
              <a:ahLst/>
              <a:cxnLst/>
              <a:rect l="l" t="t" r="r" b="b"/>
              <a:pathLst>
                <a:path w="2190" h="2086" extrusionOk="0">
                  <a:moveTo>
                    <a:pt x="1" y="0"/>
                  </a:moveTo>
                  <a:lnTo>
                    <a:pt x="1" y="2086"/>
                  </a:lnTo>
                  <a:lnTo>
                    <a:pt x="2189" y="2086"/>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1"/>
            <p:cNvSpPr/>
            <p:nvPr/>
          </p:nvSpPr>
          <p:spPr>
            <a:xfrm>
              <a:off x="4001150" y="3610900"/>
              <a:ext cx="54750" cy="52150"/>
            </a:xfrm>
            <a:custGeom>
              <a:avLst/>
              <a:gdLst/>
              <a:ahLst/>
              <a:cxnLst/>
              <a:rect l="l" t="t" r="r" b="b"/>
              <a:pathLst>
                <a:path w="2190" h="2086" extrusionOk="0">
                  <a:moveTo>
                    <a:pt x="1" y="0"/>
                  </a:moveTo>
                  <a:lnTo>
                    <a:pt x="1" y="2085"/>
                  </a:lnTo>
                  <a:lnTo>
                    <a:pt x="2189" y="2085"/>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1"/>
            <p:cNvSpPr/>
            <p:nvPr/>
          </p:nvSpPr>
          <p:spPr>
            <a:xfrm>
              <a:off x="4403100" y="3610900"/>
              <a:ext cx="54750" cy="52150"/>
            </a:xfrm>
            <a:custGeom>
              <a:avLst/>
              <a:gdLst/>
              <a:ahLst/>
              <a:cxnLst/>
              <a:rect l="l" t="t" r="r" b="b"/>
              <a:pathLst>
                <a:path w="2190" h="2086" extrusionOk="0">
                  <a:moveTo>
                    <a:pt x="1" y="0"/>
                  </a:moveTo>
                  <a:lnTo>
                    <a:pt x="1" y="2085"/>
                  </a:lnTo>
                  <a:lnTo>
                    <a:pt x="2189" y="2085"/>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1"/>
            <p:cNvSpPr/>
            <p:nvPr/>
          </p:nvSpPr>
          <p:spPr>
            <a:xfrm>
              <a:off x="4242850" y="3287350"/>
              <a:ext cx="53425" cy="52150"/>
            </a:xfrm>
            <a:custGeom>
              <a:avLst/>
              <a:gdLst/>
              <a:ahLst/>
              <a:cxnLst/>
              <a:rect l="l" t="t" r="r" b="b"/>
              <a:pathLst>
                <a:path w="2137" h="2086" extrusionOk="0">
                  <a:moveTo>
                    <a:pt x="0" y="0"/>
                  </a:moveTo>
                  <a:lnTo>
                    <a:pt x="0" y="2086"/>
                  </a:lnTo>
                  <a:lnTo>
                    <a:pt x="2137" y="2086"/>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1"/>
            <p:cNvSpPr/>
            <p:nvPr/>
          </p:nvSpPr>
          <p:spPr>
            <a:xfrm>
              <a:off x="4322975" y="3287350"/>
              <a:ext cx="53450" cy="52150"/>
            </a:xfrm>
            <a:custGeom>
              <a:avLst/>
              <a:gdLst/>
              <a:ahLst/>
              <a:cxnLst/>
              <a:rect l="l" t="t" r="r" b="b"/>
              <a:pathLst>
                <a:path w="2138" h="2086" extrusionOk="0">
                  <a:moveTo>
                    <a:pt x="0" y="0"/>
                  </a:moveTo>
                  <a:lnTo>
                    <a:pt x="0" y="2086"/>
                  </a:lnTo>
                  <a:lnTo>
                    <a:pt x="2137" y="2086"/>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1"/>
            <p:cNvSpPr/>
            <p:nvPr/>
          </p:nvSpPr>
          <p:spPr>
            <a:xfrm>
              <a:off x="4162700" y="3287350"/>
              <a:ext cx="53450" cy="52150"/>
            </a:xfrm>
            <a:custGeom>
              <a:avLst/>
              <a:gdLst/>
              <a:ahLst/>
              <a:cxnLst/>
              <a:rect l="l" t="t" r="r" b="b"/>
              <a:pathLst>
                <a:path w="2138" h="2086" extrusionOk="0">
                  <a:moveTo>
                    <a:pt x="1" y="0"/>
                  </a:moveTo>
                  <a:lnTo>
                    <a:pt x="1" y="2086"/>
                  </a:lnTo>
                  <a:lnTo>
                    <a:pt x="2138" y="2086"/>
                  </a:lnTo>
                  <a:lnTo>
                    <a:pt x="2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51"/>
          <p:cNvGrpSpPr/>
          <p:nvPr/>
        </p:nvGrpSpPr>
        <p:grpSpPr>
          <a:xfrm>
            <a:off x="7046160" y="1771874"/>
            <a:ext cx="255925" cy="457125"/>
            <a:chOff x="7527375" y="1988450"/>
            <a:chExt cx="255925" cy="457125"/>
          </a:xfrm>
        </p:grpSpPr>
        <p:sp>
          <p:nvSpPr>
            <p:cNvPr id="1004" name="Google Shape;1004;p51"/>
            <p:cNvSpPr/>
            <p:nvPr/>
          </p:nvSpPr>
          <p:spPr>
            <a:xfrm>
              <a:off x="7527375" y="2368850"/>
              <a:ext cx="255925" cy="76725"/>
            </a:xfrm>
            <a:custGeom>
              <a:avLst/>
              <a:gdLst/>
              <a:ahLst/>
              <a:cxnLst/>
              <a:rect l="l" t="t" r="r" b="b"/>
              <a:pathLst>
                <a:path w="10237" h="3069" extrusionOk="0">
                  <a:moveTo>
                    <a:pt x="5549" y="1018"/>
                  </a:moveTo>
                  <a:lnTo>
                    <a:pt x="5549" y="2069"/>
                  </a:lnTo>
                  <a:lnTo>
                    <a:pt x="4498" y="2069"/>
                  </a:lnTo>
                  <a:lnTo>
                    <a:pt x="4498" y="1018"/>
                  </a:lnTo>
                  <a:close/>
                  <a:moveTo>
                    <a:pt x="0" y="1"/>
                  </a:moveTo>
                  <a:lnTo>
                    <a:pt x="0" y="3068"/>
                  </a:lnTo>
                  <a:lnTo>
                    <a:pt x="10236" y="3068"/>
                  </a:lnTo>
                  <a:lnTo>
                    <a:pt x="10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1"/>
            <p:cNvSpPr/>
            <p:nvPr/>
          </p:nvSpPr>
          <p:spPr>
            <a:xfrm>
              <a:off x="7527375" y="1988450"/>
              <a:ext cx="255925" cy="62500"/>
            </a:xfrm>
            <a:custGeom>
              <a:avLst/>
              <a:gdLst/>
              <a:ahLst/>
              <a:cxnLst/>
              <a:rect l="l" t="t" r="r" b="b"/>
              <a:pathLst>
                <a:path w="10237" h="2500" extrusionOk="0">
                  <a:moveTo>
                    <a:pt x="0" y="1"/>
                  </a:moveTo>
                  <a:lnTo>
                    <a:pt x="0" y="2499"/>
                  </a:lnTo>
                  <a:lnTo>
                    <a:pt x="10236" y="2499"/>
                  </a:lnTo>
                  <a:lnTo>
                    <a:pt x="10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1"/>
            <p:cNvSpPr/>
            <p:nvPr/>
          </p:nvSpPr>
          <p:spPr>
            <a:xfrm>
              <a:off x="7527375" y="2077625"/>
              <a:ext cx="255925" cy="264550"/>
            </a:xfrm>
            <a:custGeom>
              <a:avLst/>
              <a:gdLst/>
              <a:ahLst/>
              <a:cxnLst/>
              <a:rect l="l" t="t" r="r" b="b"/>
              <a:pathLst>
                <a:path w="10237" h="10582" extrusionOk="0">
                  <a:moveTo>
                    <a:pt x="5566" y="2258"/>
                  </a:moveTo>
                  <a:lnTo>
                    <a:pt x="5566" y="3240"/>
                  </a:lnTo>
                  <a:cubicBezTo>
                    <a:pt x="5721" y="3292"/>
                    <a:pt x="5876" y="3344"/>
                    <a:pt x="6031" y="3430"/>
                  </a:cubicBezTo>
                  <a:lnTo>
                    <a:pt x="6721" y="2741"/>
                  </a:lnTo>
                  <a:lnTo>
                    <a:pt x="7479" y="3499"/>
                  </a:lnTo>
                  <a:lnTo>
                    <a:pt x="6790" y="4188"/>
                  </a:lnTo>
                  <a:cubicBezTo>
                    <a:pt x="6859" y="4326"/>
                    <a:pt x="6927" y="4498"/>
                    <a:pt x="6979" y="4653"/>
                  </a:cubicBezTo>
                  <a:lnTo>
                    <a:pt x="7961" y="4653"/>
                  </a:lnTo>
                  <a:lnTo>
                    <a:pt x="7961" y="5722"/>
                  </a:lnTo>
                  <a:lnTo>
                    <a:pt x="6979" y="5722"/>
                  </a:lnTo>
                  <a:cubicBezTo>
                    <a:pt x="6927" y="5894"/>
                    <a:pt x="6859" y="6049"/>
                    <a:pt x="6790" y="6187"/>
                  </a:cubicBezTo>
                  <a:lnTo>
                    <a:pt x="7479" y="6876"/>
                  </a:lnTo>
                  <a:lnTo>
                    <a:pt x="6721" y="7635"/>
                  </a:lnTo>
                  <a:lnTo>
                    <a:pt x="6031" y="6945"/>
                  </a:lnTo>
                  <a:cubicBezTo>
                    <a:pt x="5876" y="7032"/>
                    <a:pt x="5721" y="7100"/>
                    <a:pt x="5566" y="7135"/>
                  </a:cubicBezTo>
                  <a:lnTo>
                    <a:pt x="5566" y="8117"/>
                  </a:lnTo>
                  <a:lnTo>
                    <a:pt x="4498" y="8117"/>
                  </a:lnTo>
                  <a:lnTo>
                    <a:pt x="4498" y="7135"/>
                  </a:lnTo>
                  <a:cubicBezTo>
                    <a:pt x="4325" y="7100"/>
                    <a:pt x="4170" y="7032"/>
                    <a:pt x="4032" y="6945"/>
                  </a:cubicBezTo>
                  <a:lnTo>
                    <a:pt x="3326" y="7635"/>
                  </a:lnTo>
                  <a:lnTo>
                    <a:pt x="2568" y="6876"/>
                  </a:lnTo>
                  <a:lnTo>
                    <a:pt x="3274" y="6187"/>
                  </a:lnTo>
                  <a:cubicBezTo>
                    <a:pt x="3188" y="6049"/>
                    <a:pt x="3119" y="5894"/>
                    <a:pt x="3067" y="5722"/>
                  </a:cubicBezTo>
                  <a:lnTo>
                    <a:pt x="2085" y="5722"/>
                  </a:lnTo>
                  <a:lnTo>
                    <a:pt x="2085" y="4653"/>
                  </a:lnTo>
                  <a:lnTo>
                    <a:pt x="3067" y="4653"/>
                  </a:lnTo>
                  <a:cubicBezTo>
                    <a:pt x="3119" y="4498"/>
                    <a:pt x="3188" y="4326"/>
                    <a:pt x="3274" y="4188"/>
                  </a:cubicBezTo>
                  <a:lnTo>
                    <a:pt x="2568" y="3499"/>
                  </a:lnTo>
                  <a:lnTo>
                    <a:pt x="3326" y="2741"/>
                  </a:lnTo>
                  <a:lnTo>
                    <a:pt x="4032" y="3430"/>
                  </a:lnTo>
                  <a:cubicBezTo>
                    <a:pt x="4170" y="3344"/>
                    <a:pt x="4325" y="3292"/>
                    <a:pt x="4498" y="3240"/>
                  </a:cubicBezTo>
                  <a:lnTo>
                    <a:pt x="4498" y="2258"/>
                  </a:lnTo>
                  <a:close/>
                  <a:moveTo>
                    <a:pt x="0" y="1"/>
                  </a:moveTo>
                  <a:lnTo>
                    <a:pt x="0" y="10581"/>
                  </a:lnTo>
                  <a:lnTo>
                    <a:pt x="10236" y="10581"/>
                  </a:lnTo>
                  <a:lnTo>
                    <a:pt x="10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1"/>
            <p:cNvSpPr/>
            <p:nvPr/>
          </p:nvSpPr>
          <p:spPr>
            <a:xfrm>
              <a:off x="7629025" y="2183600"/>
              <a:ext cx="47850" cy="47425"/>
            </a:xfrm>
            <a:custGeom>
              <a:avLst/>
              <a:gdLst/>
              <a:ahLst/>
              <a:cxnLst/>
              <a:rect l="l" t="t" r="r" b="b"/>
              <a:pathLst>
                <a:path w="1914" h="1897" extrusionOk="0">
                  <a:moveTo>
                    <a:pt x="966" y="1"/>
                  </a:moveTo>
                  <a:cubicBezTo>
                    <a:pt x="432" y="1"/>
                    <a:pt x="1" y="432"/>
                    <a:pt x="1" y="949"/>
                  </a:cubicBezTo>
                  <a:cubicBezTo>
                    <a:pt x="1" y="1483"/>
                    <a:pt x="432" y="1896"/>
                    <a:pt x="966" y="1896"/>
                  </a:cubicBezTo>
                  <a:cubicBezTo>
                    <a:pt x="1483" y="1896"/>
                    <a:pt x="1914" y="1483"/>
                    <a:pt x="1914" y="949"/>
                  </a:cubicBezTo>
                  <a:cubicBezTo>
                    <a:pt x="1914" y="432"/>
                    <a:pt x="1483" y="1"/>
                    <a:pt x="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1"/>
        <p:cNvGrpSpPr/>
        <p:nvPr/>
      </p:nvGrpSpPr>
      <p:grpSpPr>
        <a:xfrm>
          <a:off x="0" y="0"/>
          <a:ext cx="0" cy="0"/>
          <a:chOff x="0" y="0"/>
          <a:chExt cx="0" cy="0"/>
        </a:xfrm>
      </p:grpSpPr>
      <p:sp>
        <p:nvSpPr>
          <p:cNvPr id="1012" name="Google Shape;101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ADVERTISING CAMPAIGN 1</a:t>
            </a:r>
            <a:endParaRPr/>
          </a:p>
        </p:txBody>
      </p:sp>
      <p:sp>
        <p:nvSpPr>
          <p:cNvPr id="1013" name="Google Shape;1013;p52"/>
          <p:cNvSpPr txBox="1"/>
          <p:nvPr/>
        </p:nvSpPr>
        <p:spPr>
          <a:xfrm>
            <a:off x="714300" y="1510338"/>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GOALS</a:t>
            </a:r>
            <a:endParaRPr sz="2000">
              <a:solidFill>
                <a:schemeClr val="lt1"/>
              </a:solidFill>
              <a:latin typeface="Alata"/>
              <a:ea typeface="Alata"/>
              <a:cs typeface="Alata"/>
              <a:sym typeface="Alata"/>
            </a:endParaRPr>
          </a:p>
        </p:txBody>
      </p:sp>
      <p:sp>
        <p:nvSpPr>
          <p:cNvPr id="1014" name="Google Shape;1014;p52"/>
          <p:cNvSpPr/>
          <p:nvPr/>
        </p:nvSpPr>
        <p:spPr>
          <a:xfrm>
            <a:off x="3548100" y="3124725"/>
            <a:ext cx="2047800" cy="837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5" name="Google Shape;1015;p52"/>
          <p:cNvSpPr txBox="1"/>
          <p:nvPr/>
        </p:nvSpPr>
        <p:spPr>
          <a:xfrm>
            <a:off x="3548100" y="3144574"/>
            <a:ext cx="2047800" cy="42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$40,000,000</a:t>
            </a:r>
            <a:endParaRPr sz="2000">
              <a:solidFill>
                <a:schemeClr val="lt1"/>
              </a:solidFill>
              <a:latin typeface="Alata"/>
              <a:ea typeface="Alata"/>
              <a:cs typeface="Alata"/>
              <a:sym typeface="Alata"/>
            </a:endParaRPr>
          </a:p>
        </p:txBody>
      </p:sp>
      <p:sp>
        <p:nvSpPr>
          <p:cNvPr id="1016" name="Google Shape;1016;p52"/>
          <p:cNvSpPr txBox="1"/>
          <p:nvPr/>
        </p:nvSpPr>
        <p:spPr>
          <a:xfrm>
            <a:off x="3548100" y="3580491"/>
            <a:ext cx="20478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Budget</a:t>
            </a:r>
            <a:endParaRPr sz="2100">
              <a:solidFill>
                <a:schemeClr val="lt1"/>
              </a:solidFill>
              <a:latin typeface="Alata"/>
              <a:ea typeface="Alata"/>
              <a:cs typeface="Alata"/>
              <a:sym typeface="Alata"/>
            </a:endParaRPr>
          </a:p>
        </p:txBody>
      </p:sp>
      <p:sp>
        <p:nvSpPr>
          <p:cNvPr id="1017" name="Google Shape;1017;p52"/>
          <p:cNvSpPr txBox="1"/>
          <p:nvPr/>
        </p:nvSpPr>
        <p:spPr>
          <a:xfrm>
            <a:off x="3482550" y="2511347"/>
            <a:ext cx="21789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CHANNEL</a:t>
            </a:r>
            <a:endParaRPr sz="2000">
              <a:solidFill>
                <a:schemeClr val="lt1"/>
              </a:solidFill>
              <a:latin typeface="Alata"/>
              <a:ea typeface="Alata"/>
              <a:cs typeface="Alata"/>
              <a:sym typeface="Alata"/>
            </a:endParaRPr>
          </a:p>
        </p:txBody>
      </p:sp>
      <p:sp>
        <p:nvSpPr>
          <p:cNvPr id="1018" name="Google Shape;1018;p52"/>
          <p:cNvSpPr txBox="1"/>
          <p:nvPr/>
        </p:nvSpPr>
        <p:spPr>
          <a:xfrm>
            <a:off x="5795100" y="2989150"/>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DESCRIPTION</a:t>
            </a:r>
            <a:endParaRPr sz="2000">
              <a:solidFill>
                <a:schemeClr val="lt1"/>
              </a:solidFill>
              <a:latin typeface="Alata"/>
              <a:ea typeface="Alata"/>
              <a:cs typeface="Alata"/>
              <a:sym typeface="Alata"/>
            </a:endParaRPr>
          </a:p>
        </p:txBody>
      </p:sp>
      <p:sp>
        <p:nvSpPr>
          <p:cNvPr id="1019" name="Google Shape;1019;p52"/>
          <p:cNvSpPr txBox="1"/>
          <p:nvPr/>
        </p:nvSpPr>
        <p:spPr>
          <a:xfrm>
            <a:off x="5795100" y="3482024"/>
            <a:ext cx="2634600" cy="4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Jupiter is a gas giant and the biggest planet</a:t>
            </a:r>
            <a:endParaRPr>
              <a:solidFill>
                <a:schemeClr val="lt1"/>
              </a:solidFill>
              <a:latin typeface="Lexend Deca Light"/>
              <a:ea typeface="Lexend Deca Light"/>
              <a:cs typeface="Lexend Deca Light"/>
              <a:sym typeface="Lexend Deca Light"/>
            </a:endParaRPr>
          </a:p>
        </p:txBody>
      </p:sp>
      <p:sp>
        <p:nvSpPr>
          <p:cNvPr id="1020" name="Google Shape;1020;p52"/>
          <p:cNvSpPr/>
          <p:nvPr/>
        </p:nvSpPr>
        <p:spPr>
          <a:xfrm>
            <a:off x="714300" y="2093538"/>
            <a:ext cx="431400" cy="43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a:t>
            </a:r>
            <a:endParaRPr/>
          </a:p>
        </p:txBody>
      </p:sp>
      <p:sp>
        <p:nvSpPr>
          <p:cNvPr id="1021" name="Google Shape;1021;p52"/>
          <p:cNvSpPr txBox="1"/>
          <p:nvPr/>
        </p:nvSpPr>
        <p:spPr>
          <a:xfrm>
            <a:off x="1176300" y="1998300"/>
            <a:ext cx="20478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Neptune is far away from Earth</a:t>
            </a:r>
            <a:endParaRPr>
              <a:solidFill>
                <a:schemeClr val="lt1"/>
              </a:solidFill>
              <a:latin typeface="Lexend Deca Light"/>
              <a:ea typeface="Lexend Deca Light"/>
              <a:cs typeface="Lexend Deca Light"/>
              <a:sym typeface="Lexend Deca Light"/>
            </a:endParaRPr>
          </a:p>
        </p:txBody>
      </p:sp>
      <p:sp>
        <p:nvSpPr>
          <p:cNvPr id="1022" name="Google Shape;1022;p52"/>
          <p:cNvSpPr/>
          <p:nvPr/>
        </p:nvSpPr>
        <p:spPr>
          <a:xfrm>
            <a:off x="714300" y="2835238"/>
            <a:ext cx="431400" cy="43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2</a:t>
            </a:r>
            <a:endParaRPr/>
          </a:p>
        </p:txBody>
      </p:sp>
      <p:sp>
        <p:nvSpPr>
          <p:cNvPr id="1023" name="Google Shape;1023;p52"/>
          <p:cNvSpPr txBox="1"/>
          <p:nvPr/>
        </p:nvSpPr>
        <p:spPr>
          <a:xfrm>
            <a:off x="1176300" y="2740000"/>
            <a:ext cx="20478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Despite being red, Mars is a cold place</a:t>
            </a:r>
            <a:endParaRPr>
              <a:solidFill>
                <a:schemeClr val="lt1"/>
              </a:solidFill>
              <a:latin typeface="Lexend Deca Light"/>
              <a:ea typeface="Lexend Deca Light"/>
              <a:cs typeface="Lexend Deca Light"/>
              <a:sym typeface="Lexend Deca Light"/>
            </a:endParaRPr>
          </a:p>
        </p:txBody>
      </p:sp>
      <p:sp>
        <p:nvSpPr>
          <p:cNvPr id="1024" name="Google Shape;1024;p52"/>
          <p:cNvSpPr/>
          <p:nvPr/>
        </p:nvSpPr>
        <p:spPr>
          <a:xfrm>
            <a:off x="714300" y="3576950"/>
            <a:ext cx="431400" cy="43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3</a:t>
            </a:r>
            <a:endParaRPr/>
          </a:p>
        </p:txBody>
      </p:sp>
      <p:sp>
        <p:nvSpPr>
          <p:cNvPr id="1025" name="Google Shape;1025;p52"/>
          <p:cNvSpPr txBox="1"/>
          <p:nvPr/>
        </p:nvSpPr>
        <p:spPr>
          <a:xfrm>
            <a:off x="1176300" y="3481700"/>
            <a:ext cx="20478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Venus is the second planet from the Sun</a:t>
            </a:r>
            <a:endParaRPr>
              <a:solidFill>
                <a:schemeClr val="lt1"/>
              </a:solidFill>
              <a:latin typeface="Lexend Deca Light"/>
              <a:ea typeface="Lexend Deca Light"/>
              <a:cs typeface="Lexend Deca Light"/>
              <a:sym typeface="Lexend Deca Light"/>
            </a:endParaRPr>
          </a:p>
        </p:txBody>
      </p:sp>
      <p:sp>
        <p:nvSpPr>
          <p:cNvPr id="1026" name="Google Shape;1026;p52"/>
          <p:cNvSpPr txBox="1"/>
          <p:nvPr/>
        </p:nvSpPr>
        <p:spPr>
          <a:xfrm>
            <a:off x="5795100" y="1519750"/>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STRATEGY</a:t>
            </a:r>
            <a:endParaRPr sz="2000">
              <a:solidFill>
                <a:schemeClr val="lt1"/>
              </a:solidFill>
              <a:latin typeface="Alata"/>
              <a:ea typeface="Alata"/>
              <a:cs typeface="Alata"/>
              <a:sym typeface="Alata"/>
            </a:endParaRPr>
          </a:p>
        </p:txBody>
      </p:sp>
      <p:sp>
        <p:nvSpPr>
          <p:cNvPr id="1027" name="Google Shape;1027;p52"/>
          <p:cNvSpPr txBox="1"/>
          <p:nvPr/>
        </p:nvSpPr>
        <p:spPr>
          <a:xfrm>
            <a:off x="5795111" y="1999350"/>
            <a:ext cx="2634600" cy="858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The Moon is a satellite</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The Sun is a star</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Earth harbors life</a:t>
            </a:r>
            <a:endParaRPr>
              <a:solidFill>
                <a:schemeClr val="lt1"/>
              </a:solidFill>
              <a:latin typeface="Lexend Deca Light"/>
              <a:ea typeface="Lexend Deca Light"/>
              <a:cs typeface="Lexend Deca Light"/>
              <a:sym typeface="Lexend Deca Light"/>
            </a:endParaRPr>
          </a:p>
        </p:txBody>
      </p:sp>
      <p:sp>
        <p:nvSpPr>
          <p:cNvPr id="1028" name="Google Shape;1028;p52"/>
          <p:cNvSpPr/>
          <p:nvPr/>
        </p:nvSpPr>
        <p:spPr>
          <a:xfrm>
            <a:off x="4169550" y="1649116"/>
            <a:ext cx="804900" cy="804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29" name="Google Shape;1029;p52"/>
          <p:cNvGrpSpPr/>
          <p:nvPr/>
        </p:nvGrpSpPr>
        <p:grpSpPr>
          <a:xfrm>
            <a:off x="4395047" y="1835892"/>
            <a:ext cx="353907" cy="431378"/>
            <a:chOff x="3907325" y="2620775"/>
            <a:chExt cx="395250" cy="481825"/>
          </a:xfrm>
        </p:grpSpPr>
        <p:sp>
          <p:nvSpPr>
            <p:cNvPr id="1030" name="Google Shape;1030;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 name="Google Shape;1031;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2" name="Google Shape;1032;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3" name="Google Shape;1033;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7"/>
        <p:cNvGrpSpPr/>
        <p:nvPr/>
      </p:nvGrpSpPr>
      <p:grpSpPr>
        <a:xfrm>
          <a:off x="0" y="0"/>
          <a:ext cx="0" cy="0"/>
          <a:chOff x="0" y="0"/>
          <a:chExt cx="0" cy="0"/>
        </a:xfrm>
      </p:grpSpPr>
      <p:sp>
        <p:nvSpPr>
          <p:cNvPr id="1038" name="Google Shape;1038;p5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ADVERTISING CAMPAIGN 2</a:t>
            </a:r>
            <a:endParaRPr/>
          </a:p>
        </p:txBody>
      </p:sp>
      <p:sp>
        <p:nvSpPr>
          <p:cNvPr id="1039" name="Google Shape;1039;p53"/>
          <p:cNvSpPr txBox="1"/>
          <p:nvPr/>
        </p:nvSpPr>
        <p:spPr>
          <a:xfrm>
            <a:off x="5795100" y="2844950"/>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GOALS</a:t>
            </a:r>
            <a:endParaRPr sz="2000">
              <a:solidFill>
                <a:schemeClr val="lt1"/>
              </a:solidFill>
              <a:latin typeface="Alata"/>
              <a:ea typeface="Alata"/>
              <a:cs typeface="Alata"/>
              <a:sym typeface="Alata"/>
            </a:endParaRPr>
          </a:p>
        </p:txBody>
      </p:sp>
      <p:sp>
        <p:nvSpPr>
          <p:cNvPr id="1040" name="Google Shape;1040;p53"/>
          <p:cNvSpPr txBox="1"/>
          <p:nvPr/>
        </p:nvSpPr>
        <p:spPr>
          <a:xfrm>
            <a:off x="5795100" y="3324550"/>
            <a:ext cx="2634600" cy="1164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exend Deca Light"/>
              <a:buAutoNum type="arabicPeriod"/>
            </a:pPr>
            <a:r>
              <a:rPr lang="en">
                <a:solidFill>
                  <a:schemeClr val="lt1"/>
                </a:solidFill>
                <a:latin typeface="Lexend Deca Light"/>
                <a:ea typeface="Lexend Deca Light"/>
                <a:cs typeface="Lexend Deca Light"/>
                <a:sym typeface="Lexend Deca Light"/>
              </a:rPr>
              <a:t>You can list your goals</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AutoNum type="arabicPeriod"/>
            </a:pPr>
            <a:r>
              <a:rPr lang="en">
                <a:solidFill>
                  <a:schemeClr val="lt1"/>
                </a:solidFill>
                <a:latin typeface="Lexend Deca Light"/>
                <a:ea typeface="Lexend Deca Light"/>
                <a:cs typeface="Lexend Deca Light"/>
                <a:sym typeface="Lexend Deca Light"/>
              </a:rPr>
              <a:t>You can list your goals</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AutoNum type="arabicPeriod"/>
            </a:pPr>
            <a:r>
              <a:rPr lang="en">
                <a:solidFill>
                  <a:schemeClr val="lt1"/>
                </a:solidFill>
                <a:latin typeface="Lexend Deca Light"/>
                <a:ea typeface="Lexend Deca Light"/>
                <a:cs typeface="Lexend Deca Light"/>
                <a:sym typeface="Lexend Deca Light"/>
              </a:rPr>
              <a:t>You can list your goals</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AutoNum type="arabicPeriod"/>
            </a:pPr>
            <a:r>
              <a:rPr lang="en">
                <a:solidFill>
                  <a:schemeClr val="lt1"/>
                </a:solidFill>
                <a:latin typeface="Lexend Deca Light"/>
                <a:ea typeface="Lexend Deca Light"/>
                <a:cs typeface="Lexend Deca Light"/>
                <a:sym typeface="Lexend Deca Light"/>
              </a:rPr>
              <a:t>You can list your goals</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AutoNum type="arabicPeriod"/>
            </a:pPr>
            <a:r>
              <a:rPr lang="en">
                <a:solidFill>
                  <a:schemeClr val="lt1"/>
                </a:solidFill>
                <a:latin typeface="Lexend Deca Light"/>
                <a:ea typeface="Lexend Deca Light"/>
                <a:cs typeface="Lexend Deca Light"/>
                <a:sym typeface="Lexend Deca Light"/>
              </a:rPr>
              <a:t>You can list your goals</a:t>
            </a:r>
            <a:endParaRPr>
              <a:solidFill>
                <a:schemeClr val="lt1"/>
              </a:solidFill>
              <a:latin typeface="Lexend Deca Light"/>
              <a:ea typeface="Lexend Deca Light"/>
              <a:cs typeface="Lexend Deca Light"/>
              <a:sym typeface="Lexend Deca Light"/>
            </a:endParaRPr>
          </a:p>
        </p:txBody>
      </p:sp>
      <p:sp>
        <p:nvSpPr>
          <p:cNvPr id="1041" name="Google Shape;1041;p53"/>
          <p:cNvSpPr/>
          <p:nvPr/>
        </p:nvSpPr>
        <p:spPr>
          <a:xfrm>
            <a:off x="3557625" y="1444325"/>
            <a:ext cx="2047800" cy="9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2" name="Google Shape;1042;p53"/>
          <p:cNvSpPr txBox="1"/>
          <p:nvPr/>
        </p:nvSpPr>
        <p:spPr>
          <a:xfrm>
            <a:off x="3557617" y="1564125"/>
            <a:ext cx="20478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$10,000.000</a:t>
            </a:r>
            <a:endParaRPr sz="2000">
              <a:solidFill>
                <a:schemeClr val="lt1"/>
              </a:solidFill>
              <a:latin typeface="Alata"/>
              <a:ea typeface="Alata"/>
              <a:cs typeface="Alata"/>
              <a:sym typeface="Alata"/>
            </a:endParaRPr>
          </a:p>
        </p:txBody>
      </p:sp>
      <p:sp>
        <p:nvSpPr>
          <p:cNvPr id="1043" name="Google Shape;1043;p53"/>
          <p:cNvSpPr txBox="1"/>
          <p:nvPr/>
        </p:nvSpPr>
        <p:spPr>
          <a:xfrm>
            <a:off x="3557625" y="1938025"/>
            <a:ext cx="2047800" cy="3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Big number</a:t>
            </a:r>
            <a:endParaRPr sz="2100">
              <a:solidFill>
                <a:schemeClr val="lt1"/>
              </a:solidFill>
              <a:latin typeface="Alata"/>
              <a:ea typeface="Alata"/>
              <a:cs typeface="Alata"/>
              <a:sym typeface="Alata"/>
            </a:endParaRPr>
          </a:p>
        </p:txBody>
      </p:sp>
      <p:sp>
        <p:nvSpPr>
          <p:cNvPr id="1044" name="Google Shape;1044;p53"/>
          <p:cNvSpPr txBox="1"/>
          <p:nvPr/>
        </p:nvSpPr>
        <p:spPr>
          <a:xfrm>
            <a:off x="714300" y="1266038"/>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DESCRIPTION</a:t>
            </a:r>
            <a:endParaRPr sz="2000">
              <a:solidFill>
                <a:schemeClr val="lt1"/>
              </a:solidFill>
              <a:latin typeface="Alata"/>
              <a:ea typeface="Alata"/>
              <a:cs typeface="Alata"/>
              <a:sym typeface="Alata"/>
            </a:endParaRPr>
          </a:p>
        </p:txBody>
      </p:sp>
      <p:sp>
        <p:nvSpPr>
          <p:cNvPr id="1045" name="Google Shape;1045;p53"/>
          <p:cNvSpPr txBox="1"/>
          <p:nvPr/>
        </p:nvSpPr>
        <p:spPr>
          <a:xfrm>
            <a:off x="714311" y="1745638"/>
            <a:ext cx="2634600" cy="85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Neptune is the farthest planet from the Sun and the fourth-largest of them all</a:t>
            </a:r>
            <a:endParaRPr>
              <a:solidFill>
                <a:schemeClr val="lt1"/>
              </a:solidFill>
              <a:latin typeface="Lexend Deca Light"/>
              <a:ea typeface="Lexend Deca Light"/>
              <a:cs typeface="Lexend Deca Light"/>
              <a:sym typeface="Lexend Deca Light"/>
            </a:endParaRPr>
          </a:p>
        </p:txBody>
      </p:sp>
      <p:sp>
        <p:nvSpPr>
          <p:cNvPr id="1046" name="Google Shape;1046;p53"/>
          <p:cNvSpPr/>
          <p:nvPr/>
        </p:nvSpPr>
        <p:spPr>
          <a:xfrm>
            <a:off x="714300" y="3597391"/>
            <a:ext cx="858000" cy="858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047" name="Google Shape;1047;p53"/>
          <p:cNvSpPr/>
          <p:nvPr/>
        </p:nvSpPr>
        <p:spPr>
          <a:xfrm>
            <a:off x="792944" y="3676037"/>
            <a:ext cx="700500" cy="700500"/>
          </a:xfrm>
          <a:prstGeom prst="arc">
            <a:avLst>
              <a:gd name="adj1" fmla="val 16200000"/>
              <a:gd name="adj2" fmla="val 3148353"/>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3"/>
          <p:cNvSpPr txBox="1"/>
          <p:nvPr/>
        </p:nvSpPr>
        <p:spPr>
          <a:xfrm>
            <a:off x="1646025" y="3994766"/>
            <a:ext cx="1011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Neptune </a:t>
            </a:r>
            <a:endParaRPr>
              <a:solidFill>
                <a:schemeClr val="lt1"/>
              </a:solidFill>
              <a:latin typeface="Lexend Deca Light"/>
              <a:ea typeface="Lexend Deca Light"/>
              <a:cs typeface="Lexend Deca Light"/>
              <a:sym typeface="Lexend Deca Light"/>
            </a:endParaRPr>
          </a:p>
        </p:txBody>
      </p:sp>
      <p:sp>
        <p:nvSpPr>
          <p:cNvPr id="1049" name="Google Shape;1049;p53"/>
          <p:cNvSpPr txBox="1"/>
          <p:nvPr/>
        </p:nvSpPr>
        <p:spPr>
          <a:xfrm>
            <a:off x="1646025" y="3632666"/>
            <a:ext cx="1011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40%</a:t>
            </a:r>
            <a:r>
              <a:rPr lang="en">
                <a:solidFill>
                  <a:schemeClr val="lt1"/>
                </a:solidFill>
                <a:latin typeface="Lexend Deca Light"/>
                <a:ea typeface="Lexend Deca Light"/>
                <a:cs typeface="Lexend Deca Light"/>
                <a:sym typeface="Lexend Deca Light"/>
              </a:rPr>
              <a:t> </a:t>
            </a:r>
            <a:endParaRPr>
              <a:solidFill>
                <a:schemeClr val="lt1"/>
              </a:solidFill>
              <a:latin typeface="Lexend Deca Light"/>
              <a:ea typeface="Lexend Deca Light"/>
              <a:cs typeface="Lexend Deca Light"/>
              <a:sym typeface="Lexend Deca Light"/>
            </a:endParaRPr>
          </a:p>
        </p:txBody>
      </p:sp>
      <p:grpSp>
        <p:nvGrpSpPr>
          <p:cNvPr id="1050" name="Google Shape;1050;p53"/>
          <p:cNvGrpSpPr/>
          <p:nvPr/>
        </p:nvGrpSpPr>
        <p:grpSpPr>
          <a:xfrm>
            <a:off x="956745" y="3884592"/>
            <a:ext cx="373124" cy="283376"/>
            <a:chOff x="2630725" y="1414600"/>
            <a:chExt cx="456700" cy="346850"/>
          </a:xfrm>
        </p:grpSpPr>
        <p:sp>
          <p:nvSpPr>
            <p:cNvPr id="1051" name="Google Shape;1051;p53"/>
            <p:cNvSpPr/>
            <p:nvPr/>
          </p:nvSpPr>
          <p:spPr>
            <a:xfrm>
              <a:off x="2660025" y="1414600"/>
              <a:ext cx="398525" cy="275750"/>
            </a:xfrm>
            <a:custGeom>
              <a:avLst/>
              <a:gdLst/>
              <a:ahLst/>
              <a:cxnLst/>
              <a:rect l="l" t="t" r="r" b="b"/>
              <a:pathLst>
                <a:path w="15941" h="11030" extrusionOk="0">
                  <a:moveTo>
                    <a:pt x="4119" y="2862"/>
                  </a:moveTo>
                  <a:lnTo>
                    <a:pt x="4119" y="3947"/>
                  </a:lnTo>
                  <a:lnTo>
                    <a:pt x="2861" y="3947"/>
                  </a:lnTo>
                  <a:lnTo>
                    <a:pt x="2861" y="2862"/>
                  </a:lnTo>
                  <a:close/>
                  <a:moveTo>
                    <a:pt x="13063" y="2862"/>
                  </a:moveTo>
                  <a:lnTo>
                    <a:pt x="13063" y="3947"/>
                  </a:lnTo>
                  <a:lnTo>
                    <a:pt x="5360" y="3947"/>
                  </a:lnTo>
                  <a:lnTo>
                    <a:pt x="5360" y="2862"/>
                  </a:lnTo>
                  <a:close/>
                  <a:moveTo>
                    <a:pt x="4119" y="5171"/>
                  </a:moveTo>
                  <a:lnTo>
                    <a:pt x="4119" y="6239"/>
                  </a:lnTo>
                  <a:lnTo>
                    <a:pt x="2861" y="6239"/>
                  </a:lnTo>
                  <a:lnTo>
                    <a:pt x="2861" y="5171"/>
                  </a:lnTo>
                  <a:close/>
                  <a:moveTo>
                    <a:pt x="13063" y="5171"/>
                  </a:moveTo>
                  <a:lnTo>
                    <a:pt x="13063" y="6239"/>
                  </a:lnTo>
                  <a:lnTo>
                    <a:pt x="5360" y="6239"/>
                  </a:lnTo>
                  <a:lnTo>
                    <a:pt x="5360" y="5171"/>
                  </a:lnTo>
                  <a:close/>
                  <a:moveTo>
                    <a:pt x="4119" y="7480"/>
                  </a:moveTo>
                  <a:lnTo>
                    <a:pt x="4119" y="8548"/>
                  </a:lnTo>
                  <a:lnTo>
                    <a:pt x="2861" y="8548"/>
                  </a:lnTo>
                  <a:lnTo>
                    <a:pt x="2861" y="7480"/>
                  </a:lnTo>
                  <a:close/>
                  <a:moveTo>
                    <a:pt x="13063" y="7480"/>
                  </a:moveTo>
                  <a:lnTo>
                    <a:pt x="13063" y="8548"/>
                  </a:lnTo>
                  <a:lnTo>
                    <a:pt x="5360" y="8548"/>
                  </a:lnTo>
                  <a:lnTo>
                    <a:pt x="5360" y="7480"/>
                  </a:lnTo>
                  <a:close/>
                  <a:moveTo>
                    <a:pt x="1" y="1"/>
                  </a:moveTo>
                  <a:lnTo>
                    <a:pt x="1" y="10254"/>
                  </a:lnTo>
                  <a:lnTo>
                    <a:pt x="6808" y="10254"/>
                  </a:lnTo>
                  <a:lnTo>
                    <a:pt x="6808" y="11030"/>
                  </a:lnTo>
                  <a:lnTo>
                    <a:pt x="9117" y="11030"/>
                  </a:lnTo>
                  <a:lnTo>
                    <a:pt x="9117" y="10254"/>
                  </a:lnTo>
                  <a:lnTo>
                    <a:pt x="15941" y="10254"/>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3"/>
            <p:cNvSpPr/>
            <p:nvPr/>
          </p:nvSpPr>
          <p:spPr>
            <a:xfrm>
              <a:off x="2630725" y="1697650"/>
              <a:ext cx="456700" cy="63800"/>
            </a:xfrm>
            <a:custGeom>
              <a:avLst/>
              <a:gdLst/>
              <a:ahLst/>
              <a:cxnLst/>
              <a:rect l="l" t="t" r="r" b="b"/>
              <a:pathLst>
                <a:path w="18268" h="2552" extrusionOk="0">
                  <a:moveTo>
                    <a:pt x="1" y="1"/>
                  </a:moveTo>
                  <a:lnTo>
                    <a:pt x="1" y="2551"/>
                  </a:lnTo>
                  <a:lnTo>
                    <a:pt x="18267" y="2551"/>
                  </a:lnTo>
                  <a:lnTo>
                    <a:pt x="18267" y="1"/>
                  </a:lnTo>
                  <a:lnTo>
                    <a:pt x="11357" y="1"/>
                  </a:lnTo>
                  <a:lnTo>
                    <a:pt x="11357" y="776"/>
                  </a:lnTo>
                  <a:lnTo>
                    <a:pt x="6911" y="776"/>
                  </a:lnTo>
                  <a:lnTo>
                    <a:pt x="69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53"/>
          <p:cNvGrpSpPr/>
          <p:nvPr/>
        </p:nvGrpSpPr>
        <p:grpSpPr>
          <a:xfrm>
            <a:off x="3204411" y="3867014"/>
            <a:ext cx="373451" cy="318548"/>
            <a:chOff x="5371150" y="1393075"/>
            <a:chExt cx="457100" cy="389900"/>
          </a:xfrm>
        </p:grpSpPr>
        <p:sp>
          <p:nvSpPr>
            <p:cNvPr id="1054" name="Google Shape;1054;p53"/>
            <p:cNvSpPr/>
            <p:nvPr/>
          </p:nvSpPr>
          <p:spPr>
            <a:xfrm>
              <a:off x="5371150" y="1393075"/>
              <a:ext cx="457100" cy="166750"/>
            </a:xfrm>
            <a:custGeom>
              <a:avLst/>
              <a:gdLst/>
              <a:ahLst/>
              <a:cxnLst/>
              <a:rect l="l" t="t" r="r" b="b"/>
              <a:pathLst>
                <a:path w="18284" h="6670" extrusionOk="0">
                  <a:moveTo>
                    <a:pt x="11253" y="1069"/>
                  </a:moveTo>
                  <a:lnTo>
                    <a:pt x="11253" y="2758"/>
                  </a:lnTo>
                  <a:lnTo>
                    <a:pt x="7031" y="2758"/>
                  </a:lnTo>
                  <a:lnTo>
                    <a:pt x="7031" y="1069"/>
                  </a:lnTo>
                  <a:close/>
                  <a:moveTo>
                    <a:pt x="5963" y="0"/>
                  </a:moveTo>
                  <a:lnTo>
                    <a:pt x="5963" y="2758"/>
                  </a:lnTo>
                  <a:lnTo>
                    <a:pt x="0" y="2758"/>
                  </a:lnTo>
                  <a:lnTo>
                    <a:pt x="0" y="6669"/>
                  </a:lnTo>
                  <a:lnTo>
                    <a:pt x="18284" y="6669"/>
                  </a:lnTo>
                  <a:lnTo>
                    <a:pt x="18284" y="2758"/>
                  </a:lnTo>
                  <a:lnTo>
                    <a:pt x="12321" y="2758"/>
                  </a:lnTo>
                  <a:lnTo>
                    <a:pt x="123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3"/>
            <p:cNvSpPr/>
            <p:nvPr/>
          </p:nvSpPr>
          <p:spPr>
            <a:xfrm>
              <a:off x="5571475" y="1586500"/>
              <a:ext cx="56450" cy="27175"/>
            </a:xfrm>
            <a:custGeom>
              <a:avLst/>
              <a:gdLst/>
              <a:ahLst/>
              <a:cxnLst/>
              <a:rect l="l" t="t" r="r" b="b"/>
              <a:pathLst>
                <a:path w="2258" h="1087" extrusionOk="0">
                  <a:moveTo>
                    <a:pt x="0" y="1"/>
                  </a:moveTo>
                  <a:lnTo>
                    <a:pt x="0" y="1086"/>
                  </a:lnTo>
                  <a:lnTo>
                    <a:pt x="2258" y="1086"/>
                  </a:lnTo>
                  <a:lnTo>
                    <a:pt x="2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3"/>
            <p:cNvSpPr/>
            <p:nvPr/>
          </p:nvSpPr>
          <p:spPr>
            <a:xfrm>
              <a:off x="5371150" y="1586500"/>
              <a:ext cx="457100" cy="196475"/>
            </a:xfrm>
            <a:custGeom>
              <a:avLst/>
              <a:gdLst/>
              <a:ahLst/>
              <a:cxnLst/>
              <a:rect l="l" t="t" r="r" b="b"/>
              <a:pathLst>
                <a:path w="18284" h="7859" extrusionOk="0">
                  <a:moveTo>
                    <a:pt x="0" y="1"/>
                  </a:moveTo>
                  <a:lnTo>
                    <a:pt x="0" y="7859"/>
                  </a:lnTo>
                  <a:lnTo>
                    <a:pt x="18284" y="7859"/>
                  </a:lnTo>
                  <a:lnTo>
                    <a:pt x="18284" y="1"/>
                  </a:lnTo>
                  <a:lnTo>
                    <a:pt x="11339" y="1"/>
                  </a:lnTo>
                  <a:lnTo>
                    <a:pt x="11339" y="2155"/>
                  </a:lnTo>
                  <a:lnTo>
                    <a:pt x="6945" y="2155"/>
                  </a:lnTo>
                  <a:lnTo>
                    <a:pt x="69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53"/>
          <p:cNvSpPr txBox="1"/>
          <p:nvPr/>
        </p:nvSpPr>
        <p:spPr>
          <a:xfrm>
            <a:off x="714300" y="2844950"/>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STRATEGY</a:t>
            </a:r>
            <a:endParaRPr sz="2000">
              <a:solidFill>
                <a:schemeClr val="lt1"/>
              </a:solidFill>
              <a:latin typeface="Alata"/>
              <a:ea typeface="Alata"/>
              <a:cs typeface="Alata"/>
              <a:sym typeface="Alata"/>
            </a:endParaRPr>
          </a:p>
        </p:txBody>
      </p:sp>
      <p:sp>
        <p:nvSpPr>
          <p:cNvPr id="1058" name="Google Shape;1058;p53"/>
          <p:cNvSpPr/>
          <p:nvPr/>
        </p:nvSpPr>
        <p:spPr>
          <a:xfrm>
            <a:off x="2962125" y="3597391"/>
            <a:ext cx="858000" cy="858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059" name="Google Shape;1059;p53"/>
          <p:cNvSpPr/>
          <p:nvPr/>
        </p:nvSpPr>
        <p:spPr>
          <a:xfrm>
            <a:off x="3040769" y="3676037"/>
            <a:ext cx="700500" cy="700500"/>
          </a:xfrm>
          <a:prstGeom prst="arc">
            <a:avLst>
              <a:gd name="adj1" fmla="val 16200000"/>
              <a:gd name="adj2" fmla="val 9452881"/>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3"/>
          <p:cNvSpPr txBox="1"/>
          <p:nvPr/>
        </p:nvSpPr>
        <p:spPr>
          <a:xfrm>
            <a:off x="3893850" y="3994766"/>
            <a:ext cx="1011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Jupiter </a:t>
            </a:r>
            <a:endParaRPr>
              <a:solidFill>
                <a:schemeClr val="lt1"/>
              </a:solidFill>
              <a:latin typeface="Lexend Deca Light"/>
              <a:ea typeface="Lexend Deca Light"/>
              <a:cs typeface="Lexend Deca Light"/>
              <a:sym typeface="Lexend Deca Light"/>
            </a:endParaRPr>
          </a:p>
        </p:txBody>
      </p:sp>
      <p:sp>
        <p:nvSpPr>
          <p:cNvPr id="1061" name="Google Shape;1061;p53"/>
          <p:cNvSpPr txBox="1"/>
          <p:nvPr/>
        </p:nvSpPr>
        <p:spPr>
          <a:xfrm>
            <a:off x="3893850" y="3632666"/>
            <a:ext cx="1011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60%</a:t>
            </a:r>
            <a:r>
              <a:rPr lang="en">
                <a:solidFill>
                  <a:schemeClr val="lt1"/>
                </a:solidFill>
                <a:latin typeface="Lexend Deca Light"/>
                <a:ea typeface="Lexend Deca Light"/>
                <a:cs typeface="Lexend Deca Light"/>
                <a:sym typeface="Lexend Deca Light"/>
              </a:rPr>
              <a:t> </a:t>
            </a:r>
            <a:endParaRPr>
              <a:solidFill>
                <a:schemeClr val="lt1"/>
              </a:solidFill>
              <a:latin typeface="Lexend Deca Light"/>
              <a:ea typeface="Lexend Deca Light"/>
              <a:cs typeface="Lexend Deca Light"/>
              <a:sym typeface="Lexend Deca Light"/>
            </a:endParaRPr>
          </a:p>
        </p:txBody>
      </p:sp>
      <p:sp>
        <p:nvSpPr>
          <p:cNvPr id="1062" name="Google Shape;1062;p53"/>
          <p:cNvSpPr txBox="1"/>
          <p:nvPr/>
        </p:nvSpPr>
        <p:spPr>
          <a:xfrm>
            <a:off x="5795100" y="1266038"/>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CHANNEL</a:t>
            </a:r>
            <a:endParaRPr sz="2000">
              <a:solidFill>
                <a:schemeClr val="lt1"/>
              </a:solidFill>
              <a:latin typeface="Alata"/>
              <a:ea typeface="Alata"/>
              <a:cs typeface="Alata"/>
              <a:sym typeface="Alata"/>
            </a:endParaRPr>
          </a:p>
        </p:txBody>
      </p:sp>
      <p:sp>
        <p:nvSpPr>
          <p:cNvPr id="1063" name="Google Shape;1063;p53"/>
          <p:cNvSpPr txBox="1"/>
          <p:nvPr/>
        </p:nvSpPr>
        <p:spPr>
          <a:xfrm>
            <a:off x="5795111" y="1745638"/>
            <a:ext cx="2634600" cy="85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Saturn, the ringed planet, is composed mostly of hydrogen and helium</a:t>
            </a:r>
            <a:endParaRPr>
              <a:solidFill>
                <a:schemeClr val="lt1"/>
              </a:solidFill>
              <a:latin typeface="Lexend Deca Light"/>
              <a:ea typeface="Lexend Deca Light"/>
              <a:cs typeface="Lexend Deca Light"/>
              <a:sym typeface="Lexend Deca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7"/>
        <p:cNvGrpSpPr/>
        <p:nvPr/>
      </p:nvGrpSpPr>
      <p:grpSpPr>
        <a:xfrm>
          <a:off x="0" y="0"/>
          <a:ext cx="0" cy="0"/>
          <a:chOff x="0" y="0"/>
          <a:chExt cx="0" cy="0"/>
        </a:xfrm>
      </p:grpSpPr>
      <p:sp>
        <p:nvSpPr>
          <p:cNvPr id="1068" name="Google Shape;1068;p5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 OUTREACH</a:t>
            </a:r>
            <a:endParaRPr/>
          </a:p>
        </p:txBody>
      </p:sp>
      <p:sp>
        <p:nvSpPr>
          <p:cNvPr id="1069" name="Google Shape;1069;p54"/>
          <p:cNvSpPr txBox="1"/>
          <p:nvPr/>
        </p:nvSpPr>
        <p:spPr>
          <a:xfrm>
            <a:off x="714300" y="1051725"/>
            <a:ext cx="2634600" cy="362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MEDIA CHANNELS</a:t>
            </a:r>
            <a:endParaRPr sz="2000">
              <a:solidFill>
                <a:schemeClr val="lt1"/>
              </a:solidFill>
              <a:latin typeface="Alata"/>
              <a:ea typeface="Alata"/>
              <a:cs typeface="Alata"/>
              <a:sym typeface="Alata"/>
            </a:endParaRPr>
          </a:p>
        </p:txBody>
      </p:sp>
      <p:sp>
        <p:nvSpPr>
          <p:cNvPr id="1070" name="Google Shape;1070;p54"/>
          <p:cNvSpPr txBox="1"/>
          <p:nvPr/>
        </p:nvSpPr>
        <p:spPr>
          <a:xfrm>
            <a:off x="3242175" y="191802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10%</a:t>
            </a:r>
            <a:endParaRPr sz="2100" b="1">
              <a:solidFill>
                <a:schemeClr val="lt1"/>
              </a:solidFill>
              <a:latin typeface="Alata"/>
              <a:ea typeface="Alata"/>
              <a:cs typeface="Alata"/>
              <a:sym typeface="Alata"/>
            </a:endParaRPr>
          </a:p>
        </p:txBody>
      </p:sp>
      <p:sp>
        <p:nvSpPr>
          <p:cNvPr id="1071" name="Google Shape;1071;p54"/>
          <p:cNvSpPr txBox="1"/>
          <p:nvPr/>
        </p:nvSpPr>
        <p:spPr>
          <a:xfrm>
            <a:off x="714300" y="1624050"/>
            <a:ext cx="13035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Jupiter</a:t>
            </a:r>
            <a:endParaRPr sz="2100">
              <a:solidFill>
                <a:schemeClr val="lt1"/>
              </a:solidFill>
              <a:latin typeface="Alata"/>
              <a:ea typeface="Alata"/>
              <a:cs typeface="Alata"/>
              <a:sym typeface="Alata"/>
            </a:endParaRPr>
          </a:p>
        </p:txBody>
      </p:sp>
      <p:sp>
        <p:nvSpPr>
          <p:cNvPr id="1072" name="Google Shape;1072;p54"/>
          <p:cNvSpPr/>
          <p:nvPr/>
        </p:nvSpPr>
        <p:spPr>
          <a:xfrm>
            <a:off x="71430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763428" y="1967225"/>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100349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129268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158187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187106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216025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txBox="1"/>
          <p:nvPr/>
        </p:nvSpPr>
        <p:spPr>
          <a:xfrm>
            <a:off x="3242175" y="269907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20%</a:t>
            </a:r>
            <a:endParaRPr sz="2100" b="1">
              <a:solidFill>
                <a:schemeClr val="lt1"/>
              </a:solidFill>
              <a:latin typeface="Alata"/>
              <a:ea typeface="Alata"/>
              <a:cs typeface="Alata"/>
              <a:sym typeface="Alata"/>
            </a:endParaRPr>
          </a:p>
        </p:txBody>
      </p:sp>
      <p:sp>
        <p:nvSpPr>
          <p:cNvPr id="1080" name="Google Shape;1080;p54"/>
          <p:cNvSpPr txBox="1"/>
          <p:nvPr/>
        </p:nvSpPr>
        <p:spPr>
          <a:xfrm>
            <a:off x="714300" y="2405100"/>
            <a:ext cx="13035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Mercury</a:t>
            </a:r>
            <a:endParaRPr sz="2100">
              <a:solidFill>
                <a:schemeClr val="lt1"/>
              </a:solidFill>
              <a:latin typeface="Alata"/>
              <a:ea typeface="Alata"/>
              <a:cs typeface="Alata"/>
              <a:sym typeface="Alata"/>
            </a:endParaRPr>
          </a:p>
        </p:txBody>
      </p:sp>
      <p:sp>
        <p:nvSpPr>
          <p:cNvPr id="1081" name="Google Shape;1081;p54"/>
          <p:cNvSpPr/>
          <p:nvPr/>
        </p:nvSpPr>
        <p:spPr>
          <a:xfrm>
            <a:off x="71430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763428" y="2747807"/>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100349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4"/>
          <p:cNvSpPr/>
          <p:nvPr/>
        </p:nvSpPr>
        <p:spPr>
          <a:xfrm>
            <a:off x="1052618" y="274820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129268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158187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187106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216025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4"/>
          <p:cNvSpPr txBox="1"/>
          <p:nvPr/>
        </p:nvSpPr>
        <p:spPr>
          <a:xfrm>
            <a:off x="3242175" y="348012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30%</a:t>
            </a:r>
            <a:endParaRPr sz="2100" b="1">
              <a:solidFill>
                <a:schemeClr val="lt1"/>
              </a:solidFill>
              <a:latin typeface="Alata"/>
              <a:ea typeface="Alata"/>
              <a:cs typeface="Alata"/>
              <a:sym typeface="Alata"/>
            </a:endParaRPr>
          </a:p>
        </p:txBody>
      </p:sp>
      <p:sp>
        <p:nvSpPr>
          <p:cNvPr id="1090" name="Google Shape;1090;p54"/>
          <p:cNvSpPr txBox="1"/>
          <p:nvPr/>
        </p:nvSpPr>
        <p:spPr>
          <a:xfrm>
            <a:off x="714300" y="3186150"/>
            <a:ext cx="13035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Neptune</a:t>
            </a:r>
            <a:endParaRPr sz="2100">
              <a:solidFill>
                <a:schemeClr val="lt1"/>
              </a:solidFill>
              <a:latin typeface="Alata"/>
              <a:ea typeface="Alata"/>
              <a:cs typeface="Alata"/>
              <a:sym typeface="Alata"/>
            </a:endParaRPr>
          </a:p>
        </p:txBody>
      </p:sp>
      <p:sp>
        <p:nvSpPr>
          <p:cNvPr id="1091" name="Google Shape;1091;p54"/>
          <p:cNvSpPr/>
          <p:nvPr/>
        </p:nvSpPr>
        <p:spPr>
          <a:xfrm>
            <a:off x="71430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763428" y="3528857"/>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100349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1052618" y="352925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129268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1341808" y="352925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158187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187106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216025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txBox="1"/>
          <p:nvPr/>
        </p:nvSpPr>
        <p:spPr>
          <a:xfrm>
            <a:off x="3242175" y="426117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40%</a:t>
            </a:r>
            <a:endParaRPr sz="2100" b="1">
              <a:solidFill>
                <a:schemeClr val="lt1"/>
              </a:solidFill>
              <a:latin typeface="Alata"/>
              <a:ea typeface="Alata"/>
              <a:cs typeface="Alata"/>
              <a:sym typeface="Alata"/>
            </a:endParaRPr>
          </a:p>
        </p:txBody>
      </p:sp>
      <p:sp>
        <p:nvSpPr>
          <p:cNvPr id="1101" name="Google Shape;1101;p54"/>
          <p:cNvSpPr txBox="1"/>
          <p:nvPr/>
        </p:nvSpPr>
        <p:spPr>
          <a:xfrm>
            <a:off x="714300" y="3967200"/>
            <a:ext cx="13035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Venus</a:t>
            </a:r>
            <a:endParaRPr sz="2100">
              <a:solidFill>
                <a:schemeClr val="lt1"/>
              </a:solidFill>
              <a:latin typeface="Alata"/>
              <a:ea typeface="Alata"/>
              <a:cs typeface="Alata"/>
              <a:sym typeface="Alata"/>
            </a:endParaRPr>
          </a:p>
        </p:txBody>
      </p:sp>
      <p:sp>
        <p:nvSpPr>
          <p:cNvPr id="1102" name="Google Shape;1102;p54"/>
          <p:cNvSpPr/>
          <p:nvPr/>
        </p:nvSpPr>
        <p:spPr>
          <a:xfrm>
            <a:off x="71430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763428" y="4309907"/>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100349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1052618" y="431030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129268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1341808" y="431030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158187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1630998" y="431030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187106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216025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2449438"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2449438"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2449438"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2449438"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2738625"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2738625"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2738625"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2738625"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302780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302780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302780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302780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txBox="1"/>
          <p:nvPr/>
        </p:nvSpPr>
        <p:spPr>
          <a:xfrm>
            <a:off x="4572000" y="1051725"/>
            <a:ext cx="2634600" cy="362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GOALS</a:t>
            </a:r>
            <a:endParaRPr sz="2000">
              <a:solidFill>
                <a:schemeClr val="lt1"/>
              </a:solidFill>
              <a:latin typeface="Alata"/>
              <a:ea typeface="Alata"/>
              <a:cs typeface="Alata"/>
              <a:sym typeface="Alata"/>
            </a:endParaRPr>
          </a:p>
        </p:txBody>
      </p:sp>
      <p:sp>
        <p:nvSpPr>
          <p:cNvPr id="1125" name="Google Shape;1125;p54"/>
          <p:cNvSpPr/>
          <p:nvPr/>
        </p:nvSpPr>
        <p:spPr>
          <a:xfrm>
            <a:off x="4766700" y="1976450"/>
            <a:ext cx="621900" cy="621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26" name="Google Shape;1126;p54"/>
          <p:cNvSpPr txBox="1"/>
          <p:nvPr/>
        </p:nvSpPr>
        <p:spPr>
          <a:xfrm>
            <a:off x="4572000" y="1596700"/>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Saturn </a:t>
            </a:r>
            <a:endParaRPr>
              <a:solidFill>
                <a:schemeClr val="lt1"/>
              </a:solidFill>
              <a:latin typeface="Lexend Deca Light"/>
              <a:ea typeface="Lexend Deca Light"/>
              <a:cs typeface="Lexend Deca Light"/>
              <a:sym typeface="Lexend Deca Light"/>
            </a:endParaRPr>
          </a:p>
        </p:txBody>
      </p:sp>
      <p:sp>
        <p:nvSpPr>
          <p:cNvPr id="1127" name="Google Shape;1127;p54"/>
          <p:cNvSpPr txBox="1"/>
          <p:nvPr/>
        </p:nvSpPr>
        <p:spPr>
          <a:xfrm>
            <a:off x="4572000" y="2699552"/>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15%</a:t>
            </a:r>
            <a:r>
              <a:rPr lang="en">
                <a:solidFill>
                  <a:schemeClr val="lt1"/>
                </a:solidFill>
                <a:latin typeface="Lexend Deca Light"/>
                <a:ea typeface="Lexend Deca Light"/>
                <a:cs typeface="Lexend Deca Light"/>
                <a:sym typeface="Lexend Deca Light"/>
              </a:rPr>
              <a:t> </a:t>
            </a:r>
            <a:endParaRPr>
              <a:solidFill>
                <a:schemeClr val="lt1"/>
              </a:solidFill>
              <a:latin typeface="Lexend Deca Light"/>
              <a:ea typeface="Lexend Deca Light"/>
              <a:cs typeface="Lexend Deca Light"/>
              <a:sym typeface="Lexend Deca Light"/>
            </a:endParaRPr>
          </a:p>
        </p:txBody>
      </p:sp>
      <p:sp>
        <p:nvSpPr>
          <p:cNvPr id="1128" name="Google Shape;1128;p54"/>
          <p:cNvSpPr/>
          <p:nvPr/>
        </p:nvSpPr>
        <p:spPr>
          <a:xfrm>
            <a:off x="4834500" y="2044294"/>
            <a:ext cx="486300" cy="486300"/>
          </a:xfrm>
          <a:prstGeom prst="pie">
            <a:avLst>
              <a:gd name="adj1" fmla="val 12475466"/>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6128200" y="1976450"/>
            <a:ext cx="621900" cy="621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30" name="Google Shape;1130;p54"/>
          <p:cNvSpPr txBox="1"/>
          <p:nvPr/>
        </p:nvSpPr>
        <p:spPr>
          <a:xfrm>
            <a:off x="5933500" y="1596700"/>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Moon </a:t>
            </a:r>
            <a:endParaRPr>
              <a:solidFill>
                <a:schemeClr val="lt1"/>
              </a:solidFill>
              <a:latin typeface="Lexend Deca Light"/>
              <a:ea typeface="Lexend Deca Light"/>
              <a:cs typeface="Lexend Deca Light"/>
              <a:sym typeface="Lexend Deca Light"/>
            </a:endParaRPr>
          </a:p>
        </p:txBody>
      </p:sp>
      <p:sp>
        <p:nvSpPr>
          <p:cNvPr id="1131" name="Google Shape;1131;p54"/>
          <p:cNvSpPr txBox="1"/>
          <p:nvPr/>
        </p:nvSpPr>
        <p:spPr>
          <a:xfrm>
            <a:off x="5933500" y="2699552"/>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35%</a:t>
            </a:r>
            <a:r>
              <a:rPr lang="en">
                <a:solidFill>
                  <a:schemeClr val="lt1"/>
                </a:solidFill>
                <a:latin typeface="Lexend Deca Light"/>
                <a:ea typeface="Lexend Deca Light"/>
                <a:cs typeface="Lexend Deca Light"/>
                <a:sym typeface="Lexend Deca Light"/>
              </a:rPr>
              <a:t> </a:t>
            </a:r>
            <a:endParaRPr>
              <a:solidFill>
                <a:schemeClr val="lt1"/>
              </a:solidFill>
              <a:latin typeface="Lexend Deca Light"/>
              <a:ea typeface="Lexend Deca Light"/>
              <a:cs typeface="Lexend Deca Light"/>
              <a:sym typeface="Lexend Deca Light"/>
            </a:endParaRPr>
          </a:p>
        </p:txBody>
      </p:sp>
      <p:sp>
        <p:nvSpPr>
          <p:cNvPr id="1132" name="Google Shape;1132;p54"/>
          <p:cNvSpPr/>
          <p:nvPr/>
        </p:nvSpPr>
        <p:spPr>
          <a:xfrm>
            <a:off x="6196000" y="2044294"/>
            <a:ext cx="486300" cy="486300"/>
          </a:xfrm>
          <a:prstGeom prst="pie">
            <a:avLst>
              <a:gd name="adj1" fmla="val 9054344"/>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7489700" y="1976450"/>
            <a:ext cx="621900" cy="621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34" name="Google Shape;1134;p54"/>
          <p:cNvSpPr txBox="1"/>
          <p:nvPr/>
        </p:nvSpPr>
        <p:spPr>
          <a:xfrm>
            <a:off x="7295000" y="1596700"/>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Venus </a:t>
            </a:r>
            <a:endParaRPr>
              <a:solidFill>
                <a:schemeClr val="lt1"/>
              </a:solidFill>
              <a:latin typeface="Lexend Deca Light"/>
              <a:ea typeface="Lexend Deca Light"/>
              <a:cs typeface="Lexend Deca Light"/>
              <a:sym typeface="Lexend Deca Light"/>
            </a:endParaRPr>
          </a:p>
        </p:txBody>
      </p:sp>
      <p:sp>
        <p:nvSpPr>
          <p:cNvPr id="1135" name="Google Shape;1135;p54"/>
          <p:cNvSpPr txBox="1"/>
          <p:nvPr/>
        </p:nvSpPr>
        <p:spPr>
          <a:xfrm>
            <a:off x="7295000" y="2699552"/>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50%</a:t>
            </a:r>
            <a:r>
              <a:rPr lang="en">
                <a:solidFill>
                  <a:schemeClr val="lt1"/>
                </a:solidFill>
                <a:latin typeface="Lexend Deca Light"/>
                <a:ea typeface="Lexend Deca Light"/>
                <a:cs typeface="Lexend Deca Light"/>
                <a:sym typeface="Lexend Deca Light"/>
              </a:rPr>
              <a:t> </a:t>
            </a:r>
            <a:endParaRPr>
              <a:solidFill>
                <a:schemeClr val="lt1"/>
              </a:solidFill>
              <a:latin typeface="Lexend Deca Light"/>
              <a:ea typeface="Lexend Deca Light"/>
              <a:cs typeface="Lexend Deca Light"/>
              <a:sym typeface="Lexend Deca Light"/>
            </a:endParaRPr>
          </a:p>
        </p:txBody>
      </p:sp>
      <p:sp>
        <p:nvSpPr>
          <p:cNvPr id="1136" name="Google Shape;1136;p54"/>
          <p:cNvSpPr/>
          <p:nvPr/>
        </p:nvSpPr>
        <p:spPr>
          <a:xfrm>
            <a:off x="7557500" y="2044294"/>
            <a:ext cx="486300" cy="486300"/>
          </a:xfrm>
          <a:prstGeom prst="pie">
            <a:avLst>
              <a:gd name="adj1" fmla="val 5448046"/>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txBox="1"/>
          <p:nvPr/>
        </p:nvSpPr>
        <p:spPr>
          <a:xfrm>
            <a:off x="4572000" y="3204200"/>
            <a:ext cx="2634600" cy="362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KEY MESSAGES</a:t>
            </a:r>
            <a:endParaRPr sz="2000">
              <a:solidFill>
                <a:schemeClr val="lt1"/>
              </a:solidFill>
              <a:latin typeface="Alata"/>
              <a:ea typeface="Alata"/>
              <a:cs typeface="Alata"/>
              <a:sym typeface="Alata"/>
            </a:endParaRPr>
          </a:p>
        </p:txBody>
      </p:sp>
      <p:sp>
        <p:nvSpPr>
          <p:cNvPr id="1138" name="Google Shape;1138;p54"/>
          <p:cNvSpPr txBox="1"/>
          <p:nvPr/>
        </p:nvSpPr>
        <p:spPr>
          <a:xfrm>
            <a:off x="4572000" y="3735250"/>
            <a:ext cx="3857700" cy="869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The Sun is a bright star</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Mars is actually a cold place</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Earth is the third planet from the Sun</a:t>
            </a:r>
            <a:endParaRPr>
              <a:solidFill>
                <a:schemeClr val="lt1"/>
              </a:solidFill>
              <a:latin typeface="Lexend Deca Light"/>
              <a:ea typeface="Lexend Deca Light"/>
              <a:cs typeface="Lexend Deca Light"/>
              <a:sym typeface="Lexend Deca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2"/>
        <p:cNvGrpSpPr/>
        <p:nvPr/>
      </p:nvGrpSpPr>
      <p:grpSpPr>
        <a:xfrm>
          <a:off x="0" y="0"/>
          <a:ext cx="0" cy="0"/>
          <a:chOff x="0" y="0"/>
          <a:chExt cx="0" cy="0"/>
        </a:xfrm>
      </p:grpSpPr>
      <p:sp>
        <p:nvSpPr>
          <p:cNvPr id="1143" name="Google Shape;1143;p5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 ALLOCATION</a:t>
            </a:r>
            <a:endParaRPr/>
          </a:p>
        </p:txBody>
      </p:sp>
      <p:graphicFrame>
        <p:nvGraphicFramePr>
          <p:cNvPr id="1144" name="Google Shape;1144;p55"/>
          <p:cNvGraphicFramePr/>
          <p:nvPr/>
        </p:nvGraphicFramePr>
        <p:xfrm>
          <a:off x="2300400" y="1126745"/>
          <a:ext cx="3000000" cy="3000000"/>
        </p:xfrm>
        <a:graphic>
          <a:graphicData uri="http://schemas.openxmlformats.org/drawingml/2006/table">
            <a:tbl>
              <a:tblPr>
                <a:noFill/>
                <a:tableStyleId>{D204C714-1E41-4A05-ACAD-46A5A66369E7}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tblGrid>
              <a:tr h="518675">
                <a:tc>
                  <a:txBody>
                    <a:bodyPr/>
                    <a:lstStyle/>
                    <a:p>
                      <a:pPr marL="0" lvl="0" indent="0" algn="ctr" rtl="0">
                        <a:spcBef>
                          <a:spcPts val="0"/>
                        </a:spcBef>
                        <a:spcAft>
                          <a:spcPts val="0"/>
                        </a:spcAft>
                        <a:buNone/>
                      </a:pPr>
                      <a:r>
                        <a:rPr lang="en" sz="2000">
                          <a:solidFill>
                            <a:schemeClr val="lt1"/>
                          </a:solidFill>
                          <a:latin typeface="Alata"/>
                          <a:ea typeface="Alata"/>
                          <a:cs typeface="Alata"/>
                          <a:sym typeface="Alata"/>
                        </a:rPr>
                        <a:t>MERCURY</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lata"/>
                          <a:ea typeface="Alata"/>
                          <a:cs typeface="Alata"/>
                          <a:sym typeface="Alata"/>
                        </a:rPr>
                        <a:t>VENUS</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lata"/>
                          <a:ea typeface="Alata"/>
                          <a:cs typeface="Alata"/>
                          <a:sym typeface="Alata"/>
                        </a:rPr>
                        <a:t>JUPITER</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39750">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$41,000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r h="739750">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$12,000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$23,000.000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2"/>
                  </a:ext>
                </a:extLst>
              </a:tr>
              <a:tr h="739750">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$30,000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$120,000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3"/>
                  </a:ext>
                </a:extLst>
              </a:tr>
              <a:tr h="739750">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$7,000</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$68,000</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$40,000.000</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145" name="Google Shape;1145;p55"/>
          <p:cNvSpPr/>
          <p:nvPr/>
        </p:nvSpPr>
        <p:spPr>
          <a:xfrm>
            <a:off x="1414350" y="1718850"/>
            <a:ext cx="597600" cy="59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46" name="Google Shape;1146;p55"/>
          <p:cNvSpPr/>
          <p:nvPr/>
        </p:nvSpPr>
        <p:spPr>
          <a:xfrm>
            <a:off x="1414350" y="2457675"/>
            <a:ext cx="597600" cy="59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47" name="Google Shape;1147;p55"/>
          <p:cNvSpPr/>
          <p:nvPr/>
        </p:nvSpPr>
        <p:spPr>
          <a:xfrm>
            <a:off x="1414350" y="3196500"/>
            <a:ext cx="597600" cy="59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48" name="Google Shape;1148;p55"/>
          <p:cNvSpPr/>
          <p:nvPr/>
        </p:nvSpPr>
        <p:spPr>
          <a:xfrm>
            <a:off x="1414350" y="3935325"/>
            <a:ext cx="597600" cy="59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grpSp>
        <p:nvGrpSpPr>
          <p:cNvPr id="1149" name="Google Shape;1149;p55"/>
          <p:cNvGrpSpPr/>
          <p:nvPr/>
        </p:nvGrpSpPr>
        <p:grpSpPr>
          <a:xfrm>
            <a:off x="1553599" y="2619809"/>
            <a:ext cx="319102" cy="273333"/>
            <a:chOff x="1260325" y="1392200"/>
            <a:chExt cx="457100" cy="391650"/>
          </a:xfrm>
        </p:grpSpPr>
        <p:sp>
          <p:nvSpPr>
            <p:cNvPr id="1150" name="Google Shape;1150;p55"/>
            <p:cNvSpPr/>
            <p:nvPr/>
          </p:nvSpPr>
          <p:spPr>
            <a:xfrm>
              <a:off x="1585575" y="1477075"/>
              <a:ext cx="30625" cy="143500"/>
            </a:xfrm>
            <a:custGeom>
              <a:avLst/>
              <a:gdLst/>
              <a:ahLst/>
              <a:cxnLst/>
              <a:rect l="l" t="t" r="r" b="b"/>
              <a:pathLst>
                <a:path w="1225" h="5740" extrusionOk="0">
                  <a:moveTo>
                    <a:pt x="1" y="1"/>
                  </a:moveTo>
                  <a:lnTo>
                    <a:pt x="1" y="5739"/>
                  </a:lnTo>
                  <a:lnTo>
                    <a:pt x="1224" y="5739"/>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1473575" y="1514550"/>
              <a:ext cx="30600" cy="106025"/>
            </a:xfrm>
            <a:custGeom>
              <a:avLst/>
              <a:gdLst/>
              <a:ahLst/>
              <a:cxnLst/>
              <a:rect l="l" t="t" r="r" b="b"/>
              <a:pathLst>
                <a:path w="1224" h="4241" extrusionOk="0">
                  <a:moveTo>
                    <a:pt x="0" y="1"/>
                  </a:moveTo>
                  <a:lnTo>
                    <a:pt x="0" y="4240"/>
                  </a:lnTo>
                  <a:lnTo>
                    <a:pt x="1224" y="4240"/>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1260325" y="1392200"/>
              <a:ext cx="457100" cy="228375"/>
            </a:xfrm>
            <a:custGeom>
              <a:avLst/>
              <a:gdLst/>
              <a:ahLst/>
              <a:cxnLst/>
              <a:rect l="l" t="t" r="r" b="b"/>
              <a:pathLst>
                <a:path w="18284" h="9135" extrusionOk="0">
                  <a:moveTo>
                    <a:pt x="0" y="1"/>
                  </a:moveTo>
                  <a:lnTo>
                    <a:pt x="0" y="9134"/>
                  </a:lnTo>
                  <a:lnTo>
                    <a:pt x="2981" y="9134"/>
                  </a:lnTo>
                  <a:lnTo>
                    <a:pt x="2981" y="5343"/>
                  </a:lnTo>
                  <a:lnTo>
                    <a:pt x="6342" y="5343"/>
                  </a:lnTo>
                  <a:lnTo>
                    <a:pt x="6342" y="9134"/>
                  </a:lnTo>
                  <a:lnTo>
                    <a:pt x="7462" y="9134"/>
                  </a:lnTo>
                  <a:lnTo>
                    <a:pt x="7462" y="3809"/>
                  </a:lnTo>
                  <a:lnTo>
                    <a:pt x="10822" y="3809"/>
                  </a:lnTo>
                  <a:lnTo>
                    <a:pt x="10822" y="9134"/>
                  </a:lnTo>
                  <a:lnTo>
                    <a:pt x="11942" y="9134"/>
                  </a:lnTo>
                  <a:lnTo>
                    <a:pt x="11942" y="2310"/>
                  </a:lnTo>
                  <a:lnTo>
                    <a:pt x="15303" y="2310"/>
                  </a:lnTo>
                  <a:lnTo>
                    <a:pt x="15303" y="9134"/>
                  </a:lnTo>
                  <a:lnTo>
                    <a:pt x="18284" y="9134"/>
                  </a:lnTo>
                  <a:lnTo>
                    <a:pt x="18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1260325" y="1647675"/>
              <a:ext cx="457100" cy="136175"/>
            </a:xfrm>
            <a:custGeom>
              <a:avLst/>
              <a:gdLst/>
              <a:ahLst/>
              <a:cxnLst/>
              <a:rect l="l" t="t" r="r" b="b"/>
              <a:pathLst>
                <a:path w="18284" h="5447" extrusionOk="0">
                  <a:moveTo>
                    <a:pt x="0" y="1"/>
                  </a:moveTo>
                  <a:lnTo>
                    <a:pt x="0" y="2775"/>
                  </a:lnTo>
                  <a:lnTo>
                    <a:pt x="7272" y="2775"/>
                  </a:lnTo>
                  <a:lnTo>
                    <a:pt x="7272" y="4378"/>
                  </a:lnTo>
                  <a:lnTo>
                    <a:pt x="6566" y="4378"/>
                  </a:lnTo>
                  <a:lnTo>
                    <a:pt x="6566" y="5446"/>
                  </a:lnTo>
                  <a:lnTo>
                    <a:pt x="11701" y="5446"/>
                  </a:lnTo>
                  <a:lnTo>
                    <a:pt x="11701" y="4378"/>
                  </a:lnTo>
                  <a:lnTo>
                    <a:pt x="11012" y="4378"/>
                  </a:lnTo>
                  <a:lnTo>
                    <a:pt x="11012" y="2775"/>
                  </a:lnTo>
                  <a:lnTo>
                    <a:pt x="18284" y="2775"/>
                  </a:lnTo>
                  <a:lnTo>
                    <a:pt x="18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1361550" y="1552900"/>
              <a:ext cx="30625" cy="67675"/>
            </a:xfrm>
            <a:custGeom>
              <a:avLst/>
              <a:gdLst/>
              <a:ahLst/>
              <a:cxnLst/>
              <a:rect l="l" t="t" r="r" b="b"/>
              <a:pathLst>
                <a:path w="1225" h="2707" extrusionOk="0">
                  <a:moveTo>
                    <a:pt x="1" y="1"/>
                  </a:moveTo>
                  <a:lnTo>
                    <a:pt x="1" y="2706"/>
                  </a:lnTo>
                  <a:lnTo>
                    <a:pt x="1224" y="2706"/>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55"/>
          <p:cNvGrpSpPr/>
          <p:nvPr/>
        </p:nvGrpSpPr>
        <p:grpSpPr>
          <a:xfrm>
            <a:off x="1561715" y="3335786"/>
            <a:ext cx="302871" cy="319028"/>
            <a:chOff x="1271950" y="2617425"/>
            <a:chExt cx="433850" cy="457125"/>
          </a:xfrm>
        </p:grpSpPr>
        <p:sp>
          <p:nvSpPr>
            <p:cNvPr id="1156" name="Google Shape;1156;p55"/>
            <p:cNvSpPr/>
            <p:nvPr/>
          </p:nvSpPr>
          <p:spPr>
            <a:xfrm>
              <a:off x="1271950" y="2617425"/>
              <a:ext cx="52575" cy="70250"/>
            </a:xfrm>
            <a:custGeom>
              <a:avLst/>
              <a:gdLst/>
              <a:ahLst/>
              <a:cxnLst/>
              <a:rect l="l" t="t" r="r" b="b"/>
              <a:pathLst>
                <a:path w="2103" h="2810" extrusionOk="0">
                  <a:moveTo>
                    <a:pt x="1052" y="1"/>
                  </a:moveTo>
                  <a:cubicBezTo>
                    <a:pt x="466" y="1"/>
                    <a:pt x="1" y="483"/>
                    <a:pt x="1" y="1069"/>
                  </a:cubicBezTo>
                  <a:lnTo>
                    <a:pt x="1" y="2810"/>
                  </a:lnTo>
                  <a:lnTo>
                    <a:pt x="2103" y="2810"/>
                  </a:lnTo>
                  <a:lnTo>
                    <a:pt x="2103" y="1069"/>
                  </a:lnTo>
                  <a:cubicBezTo>
                    <a:pt x="2103" y="483"/>
                    <a:pt x="1638" y="1"/>
                    <a:pt x="1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1414975" y="2682925"/>
              <a:ext cx="36650" cy="36200"/>
            </a:xfrm>
            <a:custGeom>
              <a:avLst/>
              <a:gdLst/>
              <a:ahLst/>
              <a:cxnLst/>
              <a:rect l="l" t="t" r="r" b="b"/>
              <a:pathLst>
                <a:path w="1466" h="1448" extrusionOk="0">
                  <a:moveTo>
                    <a:pt x="1" y="0"/>
                  </a:moveTo>
                  <a:lnTo>
                    <a:pt x="1" y="1448"/>
                  </a:lnTo>
                  <a:lnTo>
                    <a:pt x="1465" y="1448"/>
                  </a:lnTo>
                  <a:lnTo>
                    <a:pt x="1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1344325" y="2617425"/>
              <a:ext cx="255075" cy="430450"/>
            </a:xfrm>
            <a:custGeom>
              <a:avLst/>
              <a:gdLst/>
              <a:ahLst/>
              <a:cxnLst/>
              <a:rect l="l" t="t" r="r" b="b"/>
              <a:pathLst>
                <a:path w="10203" h="17218" extrusionOk="0">
                  <a:moveTo>
                    <a:pt x="8789" y="2103"/>
                  </a:moveTo>
                  <a:lnTo>
                    <a:pt x="8789" y="3172"/>
                  </a:lnTo>
                  <a:lnTo>
                    <a:pt x="6325" y="3172"/>
                  </a:lnTo>
                  <a:lnTo>
                    <a:pt x="6325" y="2103"/>
                  </a:lnTo>
                  <a:close/>
                  <a:moveTo>
                    <a:pt x="5360" y="1535"/>
                  </a:moveTo>
                  <a:lnTo>
                    <a:pt x="5360" y="5136"/>
                  </a:lnTo>
                  <a:lnTo>
                    <a:pt x="1758" y="5136"/>
                  </a:lnTo>
                  <a:lnTo>
                    <a:pt x="1758" y="1535"/>
                  </a:lnTo>
                  <a:close/>
                  <a:moveTo>
                    <a:pt x="8789" y="4068"/>
                  </a:moveTo>
                  <a:lnTo>
                    <a:pt x="8789" y="5136"/>
                  </a:lnTo>
                  <a:lnTo>
                    <a:pt x="6325" y="5136"/>
                  </a:lnTo>
                  <a:lnTo>
                    <a:pt x="6325" y="4068"/>
                  </a:lnTo>
                  <a:close/>
                  <a:moveTo>
                    <a:pt x="8789" y="5998"/>
                  </a:moveTo>
                  <a:lnTo>
                    <a:pt x="8789" y="7066"/>
                  </a:lnTo>
                  <a:lnTo>
                    <a:pt x="1672" y="7066"/>
                  </a:lnTo>
                  <a:lnTo>
                    <a:pt x="1672" y="5998"/>
                  </a:lnTo>
                  <a:close/>
                  <a:moveTo>
                    <a:pt x="8789" y="7928"/>
                  </a:moveTo>
                  <a:lnTo>
                    <a:pt x="8789" y="8996"/>
                  </a:lnTo>
                  <a:lnTo>
                    <a:pt x="1672" y="8996"/>
                  </a:lnTo>
                  <a:lnTo>
                    <a:pt x="1672" y="7928"/>
                  </a:lnTo>
                  <a:close/>
                  <a:moveTo>
                    <a:pt x="8789" y="9841"/>
                  </a:moveTo>
                  <a:lnTo>
                    <a:pt x="8789" y="10926"/>
                  </a:lnTo>
                  <a:lnTo>
                    <a:pt x="1672" y="10926"/>
                  </a:lnTo>
                  <a:lnTo>
                    <a:pt x="1672" y="9841"/>
                  </a:lnTo>
                  <a:close/>
                  <a:moveTo>
                    <a:pt x="8789" y="11771"/>
                  </a:moveTo>
                  <a:lnTo>
                    <a:pt x="8789" y="12839"/>
                  </a:lnTo>
                  <a:lnTo>
                    <a:pt x="1672" y="12839"/>
                  </a:lnTo>
                  <a:lnTo>
                    <a:pt x="1672" y="11771"/>
                  </a:lnTo>
                  <a:close/>
                  <a:moveTo>
                    <a:pt x="1" y="1"/>
                  </a:moveTo>
                  <a:cubicBezTo>
                    <a:pt x="18" y="35"/>
                    <a:pt x="18" y="53"/>
                    <a:pt x="35" y="70"/>
                  </a:cubicBezTo>
                  <a:cubicBezTo>
                    <a:pt x="190" y="380"/>
                    <a:pt x="276" y="708"/>
                    <a:pt x="276" y="1069"/>
                  </a:cubicBezTo>
                  <a:lnTo>
                    <a:pt x="276" y="16182"/>
                  </a:lnTo>
                  <a:cubicBezTo>
                    <a:pt x="294" y="16268"/>
                    <a:pt x="345" y="16510"/>
                    <a:pt x="483" y="16751"/>
                  </a:cubicBezTo>
                  <a:cubicBezTo>
                    <a:pt x="664" y="17047"/>
                    <a:pt x="986" y="17217"/>
                    <a:pt x="1330" y="17217"/>
                  </a:cubicBezTo>
                  <a:cubicBezTo>
                    <a:pt x="1346" y="17217"/>
                    <a:pt x="1363" y="17217"/>
                    <a:pt x="1379" y="17216"/>
                  </a:cubicBezTo>
                  <a:cubicBezTo>
                    <a:pt x="1603" y="17216"/>
                    <a:pt x="1844" y="17130"/>
                    <a:pt x="2017" y="16975"/>
                  </a:cubicBezTo>
                  <a:cubicBezTo>
                    <a:pt x="2448" y="16596"/>
                    <a:pt x="2379" y="16027"/>
                    <a:pt x="2379" y="15527"/>
                  </a:cubicBezTo>
                  <a:lnTo>
                    <a:pt x="2379" y="14425"/>
                  </a:lnTo>
                  <a:lnTo>
                    <a:pt x="10202" y="14425"/>
                  </a:lnTo>
                  <a:lnTo>
                    <a:pt x="10202" y="1018"/>
                  </a:lnTo>
                  <a:cubicBezTo>
                    <a:pt x="10202" y="466"/>
                    <a:pt x="9754" y="1"/>
                    <a:pt x="9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1377500" y="3004725"/>
              <a:ext cx="328300" cy="69825"/>
            </a:xfrm>
            <a:custGeom>
              <a:avLst/>
              <a:gdLst/>
              <a:ahLst/>
              <a:cxnLst/>
              <a:rect l="l" t="t" r="r" b="b"/>
              <a:pathLst>
                <a:path w="13132" h="2793" extrusionOk="0">
                  <a:moveTo>
                    <a:pt x="2120" y="1"/>
                  </a:moveTo>
                  <a:lnTo>
                    <a:pt x="2120" y="811"/>
                  </a:lnTo>
                  <a:lnTo>
                    <a:pt x="2120" y="845"/>
                  </a:lnTo>
                  <a:cubicBezTo>
                    <a:pt x="2120" y="880"/>
                    <a:pt x="2068" y="1328"/>
                    <a:pt x="1810" y="1793"/>
                  </a:cubicBezTo>
                  <a:cubicBezTo>
                    <a:pt x="1431" y="2431"/>
                    <a:pt x="793" y="2793"/>
                    <a:pt x="0" y="2793"/>
                  </a:cubicBezTo>
                  <a:lnTo>
                    <a:pt x="11081" y="2793"/>
                  </a:lnTo>
                  <a:cubicBezTo>
                    <a:pt x="12201" y="2793"/>
                    <a:pt x="13132" y="1862"/>
                    <a:pt x="13132" y="742"/>
                  </a:cubicBezTo>
                  <a:lnTo>
                    <a:pt x="13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55"/>
          <p:cNvGrpSpPr/>
          <p:nvPr/>
        </p:nvGrpSpPr>
        <p:grpSpPr>
          <a:xfrm>
            <a:off x="1553887" y="1858136"/>
            <a:ext cx="318526" cy="319028"/>
            <a:chOff x="3316150" y="1988450"/>
            <a:chExt cx="456275" cy="457125"/>
          </a:xfrm>
        </p:grpSpPr>
        <p:sp>
          <p:nvSpPr>
            <p:cNvPr id="1161" name="Google Shape;1161;p55"/>
            <p:cNvSpPr/>
            <p:nvPr/>
          </p:nvSpPr>
          <p:spPr>
            <a:xfrm>
              <a:off x="3467375" y="2356375"/>
              <a:ext cx="89200" cy="89200"/>
            </a:xfrm>
            <a:custGeom>
              <a:avLst/>
              <a:gdLst/>
              <a:ahLst/>
              <a:cxnLst/>
              <a:rect l="l" t="t" r="r" b="b"/>
              <a:pathLst>
                <a:path w="3568" h="3568" extrusionOk="0">
                  <a:moveTo>
                    <a:pt x="1775" y="0"/>
                  </a:moveTo>
                  <a:cubicBezTo>
                    <a:pt x="793" y="0"/>
                    <a:pt x="1" y="793"/>
                    <a:pt x="1" y="1775"/>
                  </a:cubicBezTo>
                  <a:cubicBezTo>
                    <a:pt x="1" y="2757"/>
                    <a:pt x="793" y="3567"/>
                    <a:pt x="1775" y="3567"/>
                  </a:cubicBezTo>
                  <a:cubicBezTo>
                    <a:pt x="2758" y="3567"/>
                    <a:pt x="3568" y="2757"/>
                    <a:pt x="3568" y="1775"/>
                  </a:cubicBezTo>
                  <a:cubicBezTo>
                    <a:pt x="3568" y="793"/>
                    <a:pt x="2758" y="0"/>
                    <a:pt x="1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3622475" y="2356375"/>
              <a:ext cx="89200" cy="89200"/>
            </a:xfrm>
            <a:custGeom>
              <a:avLst/>
              <a:gdLst/>
              <a:ahLst/>
              <a:cxnLst/>
              <a:rect l="l" t="t" r="r" b="b"/>
              <a:pathLst>
                <a:path w="3568" h="3568" extrusionOk="0">
                  <a:moveTo>
                    <a:pt x="1792" y="0"/>
                  </a:moveTo>
                  <a:cubicBezTo>
                    <a:pt x="810" y="0"/>
                    <a:pt x="0" y="793"/>
                    <a:pt x="0" y="1775"/>
                  </a:cubicBezTo>
                  <a:cubicBezTo>
                    <a:pt x="0" y="2757"/>
                    <a:pt x="810" y="3567"/>
                    <a:pt x="1792" y="3567"/>
                  </a:cubicBezTo>
                  <a:cubicBezTo>
                    <a:pt x="2775" y="3567"/>
                    <a:pt x="3567" y="2757"/>
                    <a:pt x="3567" y="1775"/>
                  </a:cubicBezTo>
                  <a:cubicBezTo>
                    <a:pt x="3567" y="793"/>
                    <a:pt x="2775" y="0"/>
                    <a:pt x="1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3418275" y="2215925"/>
              <a:ext cx="337775" cy="44825"/>
            </a:xfrm>
            <a:custGeom>
              <a:avLst/>
              <a:gdLst/>
              <a:ahLst/>
              <a:cxnLst/>
              <a:rect l="l" t="t" r="r" b="b"/>
              <a:pathLst>
                <a:path w="13511" h="1793" extrusionOk="0">
                  <a:moveTo>
                    <a:pt x="0" y="0"/>
                  </a:moveTo>
                  <a:lnTo>
                    <a:pt x="379" y="1793"/>
                  </a:lnTo>
                  <a:lnTo>
                    <a:pt x="13131" y="1793"/>
                  </a:lnTo>
                  <a:lnTo>
                    <a:pt x="135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3316150" y="1988450"/>
              <a:ext cx="456275" cy="200350"/>
            </a:xfrm>
            <a:custGeom>
              <a:avLst/>
              <a:gdLst/>
              <a:ahLst/>
              <a:cxnLst/>
              <a:rect l="l" t="t" r="r" b="b"/>
              <a:pathLst>
                <a:path w="18251" h="8014" extrusionOk="0">
                  <a:moveTo>
                    <a:pt x="1" y="1"/>
                  </a:moveTo>
                  <a:lnTo>
                    <a:pt x="1" y="1069"/>
                  </a:lnTo>
                  <a:lnTo>
                    <a:pt x="2362" y="1069"/>
                  </a:lnTo>
                  <a:lnTo>
                    <a:pt x="3861" y="8014"/>
                  </a:lnTo>
                  <a:lnTo>
                    <a:pt x="17837" y="8014"/>
                  </a:lnTo>
                  <a:lnTo>
                    <a:pt x="18250" y="6032"/>
                  </a:lnTo>
                  <a:lnTo>
                    <a:pt x="4533" y="6032"/>
                  </a:lnTo>
                  <a:lnTo>
                    <a:pt x="3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3433775" y="2287425"/>
              <a:ext cx="307200" cy="50450"/>
            </a:xfrm>
            <a:custGeom>
              <a:avLst/>
              <a:gdLst/>
              <a:ahLst/>
              <a:cxnLst/>
              <a:rect l="l" t="t" r="r" b="b"/>
              <a:pathLst>
                <a:path w="12288" h="2018" extrusionOk="0">
                  <a:moveTo>
                    <a:pt x="0" y="1"/>
                  </a:moveTo>
                  <a:lnTo>
                    <a:pt x="431" y="2017"/>
                  </a:lnTo>
                  <a:lnTo>
                    <a:pt x="11856" y="2017"/>
                  </a:ln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55"/>
          <p:cNvGrpSpPr/>
          <p:nvPr/>
        </p:nvGrpSpPr>
        <p:grpSpPr>
          <a:xfrm>
            <a:off x="1561731" y="4082714"/>
            <a:ext cx="302838" cy="302821"/>
            <a:chOff x="4001150" y="3875850"/>
            <a:chExt cx="456700" cy="456675"/>
          </a:xfrm>
        </p:grpSpPr>
        <p:sp>
          <p:nvSpPr>
            <p:cNvPr id="1167" name="Google Shape;1167;p55"/>
            <p:cNvSpPr/>
            <p:nvPr/>
          </p:nvSpPr>
          <p:spPr>
            <a:xfrm>
              <a:off x="4001150" y="3875850"/>
              <a:ext cx="456700" cy="96075"/>
            </a:xfrm>
            <a:custGeom>
              <a:avLst/>
              <a:gdLst/>
              <a:ahLst/>
              <a:cxnLst/>
              <a:rect l="l" t="t" r="r" b="b"/>
              <a:pathLst>
                <a:path w="18268" h="3843" extrusionOk="0">
                  <a:moveTo>
                    <a:pt x="12443" y="1413"/>
                  </a:moveTo>
                  <a:lnTo>
                    <a:pt x="12443" y="2499"/>
                  </a:lnTo>
                  <a:lnTo>
                    <a:pt x="11357" y="2499"/>
                  </a:lnTo>
                  <a:lnTo>
                    <a:pt x="11357" y="1413"/>
                  </a:lnTo>
                  <a:close/>
                  <a:moveTo>
                    <a:pt x="14355" y="1413"/>
                  </a:moveTo>
                  <a:lnTo>
                    <a:pt x="14355" y="2499"/>
                  </a:lnTo>
                  <a:lnTo>
                    <a:pt x="13270" y="2499"/>
                  </a:lnTo>
                  <a:lnTo>
                    <a:pt x="13270" y="1413"/>
                  </a:lnTo>
                  <a:close/>
                  <a:moveTo>
                    <a:pt x="16268" y="1413"/>
                  </a:moveTo>
                  <a:lnTo>
                    <a:pt x="16268" y="2499"/>
                  </a:lnTo>
                  <a:lnTo>
                    <a:pt x="15183" y="2499"/>
                  </a:lnTo>
                  <a:lnTo>
                    <a:pt x="15183" y="1413"/>
                  </a:lnTo>
                  <a:close/>
                  <a:moveTo>
                    <a:pt x="1" y="0"/>
                  </a:moveTo>
                  <a:lnTo>
                    <a:pt x="1" y="3843"/>
                  </a:lnTo>
                  <a:lnTo>
                    <a:pt x="18267" y="3843"/>
                  </a:lnTo>
                  <a:lnTo>
                    <a:pt x="18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4001150" y="3998625"/>
              <a:ext cx="456700" cy="333900"/>
            </a:xfrm>
            <a:custGeom>
              <a:avLst/>
              <a:gdLst/>
              <a:ahLst/>
              <a:cxnLst/>
              <a:rect l="l" t="t" r="r" b="b"/>
              <a:pathLst>
                <a:path w="18268" h="13356" extrusionOk="0">
                  <a:moveTo>
                    <a:pt x="10392" y="2378"/>
                  </a:moveTo>
                  <a:lnTo>
                    <a:pt x="10392" y="3447"/>
                  </a:lnTo>
                  <a:lnTo>
                    <a:pt x="2930" y="3447"/>
                  </a:lnTo>
                  <a:lnTo>
                    <a:pt x="2930" y="2378"/>
                  </a:lnTo>
                  <a:close/>
                  <a:moveTo>
                    <a:pt x="15338" y="4705"/>
                  </a:moveTo>
                  <a:lnTo>
                    <a:pt x="15338" y="5773"/>
                  </a:lnTo>
                  <a:lnTo>
                    <a:pt x="2930" y="5773"/>
                  </a:lnTo>
                  <a:lnTo>
                    <a:pt x="2930" y="4705"/>
                  </a:lnTo>
                  <a:close/>
                  <a:moveTo>
                    <a:pt x="15338" y="7031"/>
                  </a:moveTo>
                  <a:lnTo>
                    <a:pt x="15338" y="8100"/>
                  </a:lnTo>
                  <a:lnTo>
                    <a:pt x="2930" y="8100"/>
                  </a:lnTo>
                  <a:lnTo>
                    <a:pt x="2930" y="7031"/>
                  </a:lnTo>
                  <a:close/>
                  <a:moveTo>
                    <a:pt x="15338" y="9358"/>
                  </a:moveTo>
                  <a:lnTo>
                    <a:pt x="15338" y="10426"/>
                  </a:lnTo>
                  <a:lnTo>
                    <a:pt x="2930" y="10426"/>
                  </a:lnTo>
                  <a:lnTo>
                    <a:pt x="2930" y="9358"/>
                  </a:lnTo>
                  <a:close/>
                  <a:moveTo>
                    <a:pt x="1" y="0"/>
                  </a:moveTo>
                  <a:lnTo>
                    <a:pt x="1" y="13355"/>
                  </a:lnTo>
                  <a:lnTo>
                    <a:pt x="18267" y="13355"/>
                  </a:lnTo>
                  <a:lnTo>
                    <a:pt x="18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2"/>
        <p:cNvGrpSpPr/>
        <p:nvPr/>
      </p:nvGrpSpPr>
      <p:grpSpPr>
        <a:xfrm>
          <a:off x="0" y="0"/>
          <a:ext cx="0" cy="0"/>
          <a:chOff x="0" y="0"/>
          <a:chExt cx="0" cy="0"/>
        </a:xfrm>
      </p:grpSpPr>
      <p:sp>
        <p:nvSpPr>
          <p:cNvPr id="1173" name="Google Shape;1173;p5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REACH</a:t>
            </a:r>
            <a:endParaRPr/>
          </a:p>
        </p:txBody>
      </p:sp>
      <p:sp>
        <p:nvSpPr>
          <p:cNvPr id="1174" name="Google Shape;1174;p56"/>
          <p:cNvSpPr txBox="1"/>
          <p:nvPr/>
        </p:nvSpPr>
        <p:spPr>
          <a:xfrm>
            <a:off x="-1952717" y="63255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Alata"/>
                <a:ea typeface="Alata"/>
                <a:cs typeface="Alata"/>
                <a:sym typeface="Alata"/>
              </a:rPr>
              <a:t>MOON</a:t>
            </a:r>
            <a:endParaRPr sz="2100">
              <a:solidFill>
                <a:schemeClr val="lt1"/>
              </a:solidFill>
              <a:latin typeface="Alata"/>
              <a:ea typeface="Alata"/>
              <a:cs typeface="Alata"/>
              <a:sym typeface="Alata"/>
            </a:endParaRPr>
          </a:p>
        </p:txBody>
      </p:sp>
      <p:sp>
        <p:nvSpPr>
          <p:cNvPr id="1175" name="Google Shape;1175;p56"/>
          <p:cNvSpPr txBox="1"/>
          <p:nvPr/>
        </p:nvSpPr>
        <p:spPr>
          <a:xfrm>
            <a:off x="-2324192" y="10455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pic>
        <p:nvPicPr>
          <p:cNvPr id="1176" name="Google Shape;1176;p56" title="Gráfico">
            <a:hlinkClick r:id="rId4"/>
          </p:cNvPr>
          <p:cNvPicPr preferRelativeResize="0"/>
          <p:nvPr/>
        </p:nvPicPr>
        <p:blipFill>
          <a:blip r:embed="rId5">
            <a:alphaModFix/>
          </a:blip>
          <a:stretch>
            <a:fillRect/>
          </a:stretch>
        </p:blipFill>
        <p:spPr>
          <a:xfrm>
            <a:off x="714300" y="1226796"/>
            <a:ext cx="4282449" cy="2647975"/>
          </a:xfrm>
          <a:prstGeom prst="rect">
            <a:avLst/>
          </a:prstGeom>
          <a:noFill/>
          <a:ln>
            <a:noFill/>
          </a:ln>
        </p:spPr>
      </p:pic>
      <p:sp>
        <p:nvSpPr>
          <p:cNvPr id="1177" name="Google Shape;1177;p56"/>
          <p:cNvSpPr txBox="1"/>
          <p:nvPr/>
        </p:nvSpPr>
        <p:spPr>
          <a:xfrm>
            <a:off x="6381900" y="120735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MERCURY</a:t>
            </a:r>
            <a:endParaRPr sz="2000">
              <a:solidFill>
                <a:schemeClr val="lt1"/>
              </a:solidFill>
              <a:latin typeface="Alata"/>
              <a:ea typeface="Alata"/>
              <a:cs typeface="Alata"/>
              <a:sym typeface="Alata"/>
            </a:endParaRPr>
          </a:p>
        </p:txBody>
      </p:sp>
      <p:sp>
        <p:nvSpPr>
          <p:cNvPr id="1178" name="Google Shape;1178;p56"/>
          <p:cNvSpPr txBox="1"/>
          <p:nvPr/>
        </p:nvSpPr>
        <p:spPr>
          <a:xfrm>
            <a:off x="6381900" y="158125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Mercury is the closest planet to the Sun</a:t>
            </a:r>
            <a:endParaRPr sz="2100">
              <a:solidFill>
                <a:schemeClr val="lt1"/>
              </a:solidFill>
              <a:latin typeface="Alata"/>
              <a:ea typeface="Alata"/>
              <a:cs typeface="Alata"/>
              <a:sym typeface="Alata"/>
            </a:endParaRPr>
          </a:p>
        </p:txBody>
      </p:sp>
      <p:sp>
        <p:nvSpPr>
          <p:cNvPr id="1179" name="Google Shape;1179;p56"/>
          <p:cNvSpPr/>
          <p:nvPr/>
        </p:nvSpPr>
        <p:spPr>
          <a:xfrm>
            <a:off x="6146300" y="1365204"/>
            <a:ext cx="184800" cy="18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6"/>
          <p:cNvSpPr txBox="1"/>
          <p:nvPr/>
        </p:nvSpPr>
        <p:spPr>
          <a:xfrm>
            <a:off x="6381900" y="2354675"/>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MOON</a:t>
            </a:r>
            <a:endParaRPr sz="2000">
              <a:solidFill>
                <a:schemeClr val="lt1"/>
              </a:solidFill>
              <a:latin typeface="Alata"/>
              <a:ea typeface="Alata"/>
              <a:cs typeface="Alata"/>
              <a:sym typeface="Alata"/>
            </a:endParaRPr>
          </a:p>
        </p:txBody>
      </p:sp>
      <p:sp>
        <p:nvSpPr>
          <p:cNvPr id="1181" name="Google Shape;1181;p56"/>
          <p:cNvSpPr txBox="1"/>
          <p:nvPr/>
        </p:nvSpPr>
        <p:spPr>
          <a:xfrm>
            <a:off x="6381900" y="2728575"/>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sp>
        <p:nvSpPr>
          <p:cNvPr id="1182" name="Google Shape;1182;p56"/>
          <p:cNvSpPr/>
          <p:nvPr/>
        </p:nvSpPr>
        <p:spPr>
          <a:xfrm>
            <a:off x="6146300" y="2512529"/>
            <a:ext cx="184800" cy="1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txBox="1"/>
          <p:nvPr/>
        </p:nvSpPr>
        <p:spPr>
          <a:xfrm>
            <a:off x="6381900" y="350200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CERES</a:t>
            </a:r>
            <a:endParaRPr sz="2000">
              <a:solidFill>
                <a:schemeClr val="lt1"/>
              </a:solidFill>
              <a:latin typeface="Alata"/>
              <a:ea typeface="Alata"/>
              <a:cs typeface="Alata"/>
              <a:sym typeface="Alata"/>
            </a:endParaRPr>
          </a:p>
        </p:txBody>
      </p:sp>
      <p:sp>
        <p:nvSpPr>
          <p:cNvPr id="1184" name="Google Shape;1184;p56"/>
          <p:cNvSpPr txBox="1"/>
          <p:nvPr/>
        </p:nvSpPr>
        <p:spPr>
          <a:xfrm>
            <a:off x="6381900" y="387590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Ceres is located in the main asteroid belt</a:t>
            </a:r>
            <a:endParaRPr sz="2100">
              <a:solidFill>
                <a:schemeClr val="lt1"/>
              </a:solidFill>
              <a:latin typeface="Alata"/>
              <a:ea typeface="Alata"/>
              <a:cs typeface="Alata"/>
              <a:sym typeface="Alata"/>
            </a:endParaRPr>
          </a:p>
        </p:txBody>
      </p:sp>
      <p:sp>
        <p:nvSpPr>
          <p:cNvPr id="1185" name="Google Shape;1185;p56"/>
          <p:cNvSpPr/>
          <p:nvPr/>
        </p:nvSpPr>
        <p:spPr>
          <a:xfrm>
            <a:off x="6146300" y="3659854"/>
            <a:ext cx="184800" cy="18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6" name="Google Shape;1186;p56"/>
          <p:cNvCxnSpPr/>
          <p:nvPr/>
        </p:nvCxnSpPr>
        <p:spPr>
          <a:xfrm>
            <a:off x="1226425" y="3592796"/>
            <a:ext cx="3539100" cy="0"/>
          </a:xfrm>
          <a:prstGeom prst="straightConnector1">
            <a:avLst/>
          </a:prstGeom>
          <a:noFill/>
          <a:ln w="9525" cap="flat" cmpd="sng">
            <a:solidFill>
              <a:schemeClr val="lt1"/>
            </a:solidFill>
            <a:prstDash val="solid"/>
            <a:round/>
            <a:headEnd type="none" w="med" len="med"/>
            <a:tailEnd type="none" w="med" len="med"/>
          </a:ln>
        </p:spPr>
      </p:cxnSp>
      <p:sp>
        <p:nvSpPr>
          <p:cNvPr id="1187" name="Google Shape;1187;p56"/>
          <p:cNvSpPr txBox="1"/>
          <p:nvPr/>
        </p:nvSpPr>
        <p:spPr>
          <a:xfrm>
            <a:off x="714300" y="3945596"/>
            <a:ext cx="40512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Lexend Deca Light"/>
                <a:ea typeface="Lexend Deca Light"/>
                <a:cs typeface="Lexend Deca Light"/>
                <a:sym typeface="Lexend Deca Light"/>
              </a:rPr>
              <a:t>Follow the link in the graph to modify its data and then paste the new one here. </a:t>
            </a:r>
            <a:r>
              <a:rPr lang="en" sz="1100">
                <a:solidFill>
                  <a:schemeClr val="lt1"/>
                </a:solidFill>
                <a:uFill>
                  <a:noFill/>
                </a:uFill>
                <a:latin typeface="Lexend Deca Light"/>
                <a:ea typeface="Lexend Deca Light"/>
                <a:cs typeface="Lexend Deca Light"/>
                <a:sym typeface="Lexend Deca Light"/>
                <a:hlinkClick r:id="rId6">
                  <a:extLst>
                    <a:ext uri="{A12FA001-AC4F-418D-AE19-62706E023703}">
                      <ahyp:hlinkClr xmlns:ahyp="http://schemas.microsoft.com/office/drawing/2018/hyperlinkcolor" val="tx"/>
                    </a:ext>
                  </a:extLst>
                </a:hlinkClick>
              </a:rPr>
              <a:t>For more info, </a:t>
            </a:r>
            <a:r>
              <a:rPr lang="en" sz="1100" b="1">
                <a:solidFill>
                  <a:schemeClr val="lt1"/>
                </a:solidFill>
                <a:uFill>
                  <a:noFill/>
                </a:uFill>
                <a:latin typeface="Lexend Deca"/>
                <a:ea typeface="Lexend Deca"/>
                <a:cs typeface="Lexend Deca"/>
                <a:sym typeface="Lexend Deca"/>
                <a:hlinkClick r:id="rId6">
                  <a:extLst>
                    <a:ext uri="{A12FA001-AC4F-418D-AE19-62706E023703}">
                      <ahyp:hlinkClr xmlns:ahyp="http://schemas.microsoft.com/office/drawing/2018/hyperlinkcolor" val="tx"/>
                    </a:ext>
                  </a:extLst>
                </a:hlinkClick>
              </a:rPr>
              <a:t>click here</a:t>
            </a:r>
            <a:endParaRPr sz="1100" b="1">
              <a:solidFill>
                <a:schemeClr val="lt1"/>
              </a:solidFill>
              <a:latin typeface="Lexend Deca"/>
              <a:ea typeface="Lexend Deca"/>
              <a:cs typeface="Lexend Deca"/>
              <a:sym typeface="Lexend Dec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1"/>
        <p:cNvGrpSpPr/>
        <p:nvPr/>
      </p:nvGrpSpPr>
      <p:grpSpPr>
        <a:xfrm>
          <a:off x="0" y="0"/>
          <a:ext cx="0" cy="0"/>
          <a:chOff x="0" y="0"/>
          <a:chExt cx="0" cy="0"/>
        </a:xfrm>
      </p:grpSpPr>
      <p:sp>
        <p:nvSpPr>
          <p:cNvPr id="1192" name="Google Shape;1192;p5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1193" name="Google Shape;1193;p57"/>
          <p:cNvSpPr txBox="1"/>
          <p:nvPr/>
        </p:nvSpPr>
        <p:spPr>
          <a:xfrm>
            <a:off x="1450005" y="118780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MERCURY</a:t>
            </a:r>
            <a:endParaRPr sz="2000">
              <a:solidFill>
                <a:schemeClr val="lt1"/>
              </a:solidFill>
              <a:latin typeface="Alata"/>
              <a:ea typeface="Alata"/>
              <a:cs typeface="Alata"/>
              <a:sym typeface="Alata"/>
            </a:endParaRPr>
          </a:p>
        </p:txBody>
      </p:sp>
      <p:sp>
        <p:nvSpPr>
          <p:cNvPr id="1194" name="Google Shape;1194;p57"/>
          <p:cNvSpPr txBox="1"/>
          <p:nvPr/>
        </p:nvSpPr>
        <p:spPr>
          <a:xfrm>
            <a:off x="1450005" y="156170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Mercury is the closest planet to the Sun</a:t>
            </a:r>
            <a:endParaRPr sz="2100">
              <a:solidFill>
                <a:schemeClr val="lt1"/>
              </a:solidFill>
              <a:latin typeface="Alata"/>
              <a:ea typeface="Alata"/>
              <a:cs typeface="Alata"/>
              <a:sym typeface="Alata"/>
            </a:endParaRPr>
          </a:p>
        </p:txBody>
      </p:sp>
      <p:sp>
        <p:nvSpPr>
          <p:cNvPr id="1195" name="Google Shape;1195;p57"/>
          <p:cNvSpPr/>
          <p:nvPr/>
        </p:nvSpPr>
        <p:spPr>
          <a:xfrm>
            <a:off x="3582075" y="132315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a:t>
            </a:r>
            <a:endParaRPr/>
          </a:p>
        </p:txBody>
      </p:sp>
      <p:sp>
        <p:nvSpPr>
          <p:cNvPr id="1196" name="Google Shape;1196;p57"/>
          <p:cNvSpPr/>
          <p:nvPr/>
        </p:nvSpPr>
        <p:spPr>
          <a:xfrm>
            <a:off x="4847937" y="132315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2</a:t>
            </a:r>
            <a:endParaRPr/>
          </a:p>
        </p:txBody>
      </p:sp>
      <p:sp>
        <p:nvSpPr>
          <p:cNvPr id="1197" name="Google Shape;1197;p57"/>
          <p:cNvSpPr txBox="1"/>
          <p:nvPr/>
        </p:nvSpPr>
        <p:spPr>
          <a:xfrm>
            <a:off x="5642292" y="1187800"/>
            <a:ext cx="2047800" cy="36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lata"/>
                <a:ea typeface="Alata"/>
                <a:cs typeface="Alata"/>
                <a:sym typeface="Alata"/>
              </a:rPr>
              <a:t>CERES</a:t>
            </a:r>
            <a:endParaRPr sz="2000">
              <a:solidFill>
                <a:schemeClr val="lt1"/>
              </a:solidFill>
              <a:latin typeface="Alata"/>
              <a:ea typeface="Alata"/>
              <a:cs typeface="Alata"/>
              <a:sym typeface="Alata"/>
            </a:endParaRPr>
          </a:p>
        </p:txBody>
      </p:sp>
      <p:sp>
        <p:nvSpPr>
          <p:cNvPr id="1198" name="Google Shape;1198;p57"/>
          <p:cNvSpPr txBox="1"/>
          <p:nvPr/>
        </p:nvSpPr>
        <p:spPr>
          <a:xfrm>
            <a:off x="5642292" y="1561700"/>
            <a:ext cx="2047800" cy="528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Lexend Deca Light"/>
                <a:ea typeface="Lexend Deca Light"/>
                <a:cs typeface="Lexend Deca Light"/>
                <a:sym typeface="Lexend Deca Light"/>
              </a:rPr>
              <a:t>Ceres is located in the main asteroid belt</a:t>
            </a:r>
            <a:endParaRPr sz="2100">
              <a:solidFill>
                <a:schemeClr val="lt1"/>
              </a:solidFill>
              <a:latin typeface="Alata"/>
              <a:ea typeface="Alata"/>
              <a:cs typeface="Alata"/>
              <a:sym typeface="Alata"/>
            </a:endParaRPr>
          </a:p>
        </p:txBody>
      </p:sp>
      <p:sp>
        <p:nvSpPr>
          <p:cNvPr id="1199" name="Google Shape;1199;p57"/>
          <p:cNvSpPr txBox="1"/>
          <p:nvPr/>
        </p:nvSpPr>
        <p:spPr>
          <a:xfrm>
            <a:off x="1450005" y="2422625"/>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MOON</a:t>
            </a:r>
            <a:endParaRPr sz="2000">
              <a:solidFill>
                <a:schemeClr val="lt1"/>
              </a:solidFill>
              <a:latin typeface="Alata"/>
              <a:ea typeface="Alata"/>
              <a:cs typeface="Alata"/>
              <a:sym typeface="Alata"/>
            </a:endParaRPr>
          </a:p>
        </p:txBody>
      </p:sp>
      <p:sp>
        <p:nvSpPr>
          <p:cNvPr id="1200" name="Google Shape;1200;p57"/>
          <p:cNvSpPr txBox="1"/>
          <p:nvPr/>
        </p:nvSpPr>
        <p:spPr>
          <a:xfrm>
            <a:off x="1450005" y="2796525"/>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sp>
        <p:nvSpPr>
          <p:cNvPr id="1201" name="Google Shape;1201;p57"/>
          <p:cNvSpPr/>
          <p:nvPr/>
        </p:nvSpPr>
        <p:spPr>
          <a:xfrm>
            <a:off x="3582075" y="2557975"/>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3</a:t>
            </a:r>
            <a:endParaRPr/>
          </a:p>
        </p:txBody>
      </p:sp>
      <p:sp>
        <p:nvSpPr>
          <p:cNvPr id="1202" name="Google Shape;1202;p57"/>
          <p:cNvSpPr/>
          <p:nvPr/>
        </p:nvSpPr>
        <p:spPr>
          <a:xfrm>
            <a:off x="4847937" y="2557975"/>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4</a:t>
            </a:r>
            <a:endParaRPr/>
          </a:p>
        </p:txBody>
      </p:sp>
      <p:sp>
        <p:nvSpPr>
          <p:cNvPr id="1203" name="Google Shape;1203;p57"/>
          <p:cNvSpPr txBox="1"/>
          <p:nvPr/>
        </p:nvSpPr>
        <p:spPr>
          <a:xfrm>
            <a:off x="5642292" y="2422625"/>
            <a:ext cx="2047800" cy="36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lata"/>
                <a:ea typeface="Alata"/>
                <a:cs typeface="Alata"/>
                <a:sym typeface="Alata"/>
              </a:rPr>
              <a:t>VENUS</a:t>
            </a:r>
            <a:endParaRPr sz="2000">
              <a:solidFill>
                <a:schemeClr val="lt1"/>
              </a:solidFill>
              <a:latin typeface="Alata"/>
              <a:ea typeface="Alata"/>
              <a:cs typeface="Alata"/>
              <a:sym typeface="Alata"/>
            </a:endParaRPr>
          </a:p>
        </p:txBody>
      </p:sp>
      <p:sp>
        <p:nvSpPr>
          <p:cNvPr id="1204" name="Google Shape;1204;p57"/>
          <p:cNvSpPr txBox="1"/>
          <p:nvPr/>
        </p:nvSpPr>
        <p:spPr>
          <a:xfrm>
            <a:off x="5642292" y="2796525"/>
            <a:ext cx="2047800" cy="528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Lexend Deca Light"/>
                <a:ea typeface="Lexend Deca Light"/>
                <a:cs typeface="Lexend Deca Light"/>
                <a:sym typeface="Lexend Deca Light"/>
              </a:rPr>
              <a:t>Venus is the second planet from the Sun</a:t>
            </a:r>
            <a:endParaRPr sz="2100">
              <a:solidFill>
                <a:schemeClr val="lt1"/>
              </a:solidFill>
              <a:latin typeface="Alata"/>
              <a:ea typeface="Alata"/>
              <a:cs typeface="Alata"/>
              <a:sym typeface="Alata"/>
            </a:endParaRPr>
          </a:p>
        </p:txBody>
      </p:sp>
      <p:sp>
        <p:nvSpPr>
          <p:cNvPr id="1205" name="Google Shape;1205;p57"/>
          <p:cNvSpPr txBox="1"/>
          <p:nvPr/>
        </p:nvSpPr>
        <p:spPr>
          <a:xfrm>
            <a:off x="1450005" y="365745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PLUTO</a:t>
            </a:r>
            <a:endParaRPr sz="2000">
              <a:solidFill>
                <a:schemeClr val="lt1"/>
              </a:solidFill>
              <a:latin typeface="Alata"/>
              <a:ea typeface="Alata"/>
              <a:cs typeface="Alata"/>
              <a:sym typeface="Alata"/>
            </a:endParaRPr>
          </a:p>
        </p:txBody>
      </p:sp>
      <p:sp>
        <p:nvSpPr>
          <p:cNvPr id="1206" name="Google Shape;1206;p57"/>
          <p:cNvSpPr txBox="1"/>
          <p:nvPr/>
        </p:nvSpPr>
        <p:spPr>
          <a:xfrm>
            <a:off x="1450005" y="403135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Pluto is considered a dwarf planet</a:t>
            </a:r>
            <a:endParaRPr sz="2100">
              <a:solidFill>
                <a:schemeClr val="lt1"/>
              </a:solidFill>
              <a:latin typeface="Alata"/>
              <a:ea typeface="Alata"/>
              <a:cs typeface="Alata"/>
              <a:sym typeface="Alata"/>
            </a:endParaRPr>
          </a:p>
        </p:txBody>
      </p:sp>
      <p:sp>
        <p:nvSpPr>
          <p:cNvPr id="1207" name="Google Shape;1207;p57"/>
          <p:cNvSpPr/>
          <p:nvPr/>
        </p:nvSpPr>
        <p:spPr>
          <a:xfrm>
            <a:off x="3582075" y="379280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5</a:t>
            </a:r>
            <a:endParaRPr/>
          </a:p>
        </p:txBody>
      </p:sp>
      <p:sp>
        <p:nvSpPr>
          <p:cNvPr id="1208" name="Google Shape;1208;p57"/>
          <p:cNvSpPr/>
          <p:nvPr/>
        </p:nvSpPr>
        <p:spPr>
          <a:xfrm>
            <a:off x="4847937" y="379280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6</a:t>
            </a:r>
            <a:endParaRPr/>
          </a:p>
        </p:txBody>
      </p:sp>
      <p:sp>
        <p:nvSpPr>
          <p:cNvPr id="1209" name="Google Shape;1209;p57"/>
          <p:cNvSpPr txBox="1"/>
          <p:nvPr/>
        </p:nvSpPr>
        <p:spPr>
          <a:xfrm>
            <a:off x="5642292" y="3657450"/>
            <a:ext cx="2047800" cy="36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lata"/>
                <a:ea typeface="Alata"/>
                <a:cs typeface="Alata"/>
                <a:sym typeface="Alata"/>
              </a:rPr>
              <a:t>MARS</a:t>
            </a:r>
            <a:endParaRPr sz="2000">
              <a:solidFill>
                <a:schemeClr val="lt1"/>
              </a:solidFill>
              <a:latin typeface="Alata"/>
              <a:ea typeface="Alata"/>
              <a:cs typeface="Alata"/>
              <a:sym typeface="Alata"/>
            </a:endParaRPr>
          </a:p>
        </p:txBody>
      </p:sp>
      <p:sp>
        <p:nvSpPr>
          <p:cNvPr id="1210" name="Google Shape;1210;p57"/>
          <p:cNvSpPr txBox="1"/>
          <p:nvPr/>
        </p:nvSpPr>
        <p:spPr>
          <a:xfrm>
            <a:off x="5642292" y="4031350"/>
            <a:ext cx="2047800" cy="528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Lexend Deca Light"/>
                <a:ea typeface="Lexend Deca Light"/>
                <a:cs typeface="Lexend Deca Light"/>
                <a:sym typeface="Lexend Deca Light"/>
              </a:rPr>
              <a:t>Despite being red, Mars is a cold place</a:t>
            </a:r>
            <a:endParaRPr sz="2100">
              <a:solidFill>
                <a:schemeClr val="lt1"/>
              </a:solidFill>
              <a:latin typeface="Alata"/>
              <a:ea typeface="Alata"/>
              <a:cs typeface="Alata"/>
              <a:sym typeface="Alata"/>
            </a:endParaRPr>
          </a:p>
        </p:txBody>
      </p:sp>
      <p:cxnSp>
        <p:nvCxnSpPr>
          <p:cNvPr id="1211" name="Google Shape;1211;p57"/>
          <p:cNvCxnSpPr>
            <a:stCxn id="1195" idx="6"/>
            <a:endCxn id="1196" idx="2"/>
          </p:cNvCxnSpPr>
          <p:nvPr/>
        </p:nvCxnSpPr>
        <p:spPr>
          <a:xfrm>
            <a:off x="4296075" y="1680150"/>
            <a:ext cx="552000" cy="0"/>
          </a:xfrm>
          <a:prstGeom prst="straightConnector1">
            <a:avLst/>
          </a:prstGeom>
          <a:noFill/>
          <a:ln w="9525" cap="flat" cmpd="sng">
            <a:solidFill>
              <a:schemeClr val="lt1"/>
            </a:solidFill>
            <a:prstDash val="solid"/>
            <a:round/>
            <a:headEnd type="none" w="med" len="med"/>
            <a:tailEnd type="none" w="med" len="med"/>
          </a:ln>
        </p:spPr>
      </p:cxnSp>
      <p:cxnSp>
        <p:nvCxnSpPr>
          <p:cNvPr id="1212" name="Google Shape;1212;p57"/>
          <p:cNvCxnSpPr>
            <a:stCxn id="1196" idx="4"/>
            <a:endCxn id="1201" idx="0"/>
          </p:cNvCxnSpPr>
          <p:nvPr/>
        </p:nvCxnSpPr>
        <p:spPr>
          <a:xfrm rot="5400000">
            <a:off x="4311537" y="1664550"/>
            <a:ext cx="520800" cy="1266000"/>
          </a:xfrm>
          <a:prstGeom prst="bentConnector3">
            <a:avLst>
              <a:gd name="adj1" fmla="val 50002"/>
            </a:avLst>
          </a:prstGeom>
          <a:noFill/>
          <a:ln w="9525" cap="flat" cmpd="sng">
            <a:solidFill>
              <a:schemeClr val="lt1"/>
            </a:solidFill>
            <a:prstDash val="solid"/>
            <a:round/>
            <a:headEnd type="none" w="med" len="med"/>
            <a:tailEnd type="none" w="med" len="med"/>
          </a:ln>
        </p:spPr>
      </p:cxnSp>
      <p:cxnSp>
        <p:nvCxnSpPr>
          <p:cNvPr id="1213" name="Google Shape;1213;p57"/>
          <p:cNvCxnSpPr>
            <a:stCxn id="1201" idx="6"/>
            <a:endCxn id="1202" idx="2"/>
          </p:cNvCxnSpPr>
          <p:nvPr/>
        </p:nvCxnSpPr>
        <p:spPr>
          <a:xfrm>
            <a:off x="4296075" y="2914975"/>
            <a:ext cx="552000" cy="0"/>
          </a:xfrm>
          <a:prstGeom prst="straightConnector1">
            <a:avLst/>
          </a:prstGeom>
          <a:noFill/>
          <a:ln w="9525" cap="flat" cmpd="sng">
            <a:solidFill>
              <a:schemeClr val="lt1"/>
            </a:solidFill>
            <a:prstDash val="solid"/>
            <a:round/>
            <a:headEnd type="none" w="med" len="med"/>
            <a:tailEnd type="none" w="med" len="med"/>
          </a:ln>
        </p:spPr>
      </p:cxnSp>
      <p:cxnSp>
        <p:nvCxnSpPr>
          <p:cNvPr id="1214" name="Google Shape;1214;p57"/>
          <p:cNvCxnSpPr>
            <a:stCxn id="1202" idx="4"/>
            <a:endCxn id="1207" idx="0"/>
          </p:cNvCxnSpPr>
          <p:nvPr/>
        </p:nvCxnSpPr>
        <p:spPr>
          <a:xfrm rot="5400000">
            <a:off x="4311537" y="2899375"/>
            <a:ext cx="520800" cy="1266000"/>
          </a:xfrm>
          <a:prstGeom prst="bentConnector3">
            <a:avLst>
              <a:gd name="adj1" fmla="val 50002"/>
            </a:avLst>
          </a:prstGeom>
          <a:noFill/>
          <a:ln w="9525" cap="flat" cmpd="sng">
            <a:solidFill>
              <a:schemeClr val="lt1"/>
            </a:solidFill>
            <a:prstDash val="solid"/>
            <a:round/>
            <a:headEnd type="none" w="med" len="med"/>
            <a:tailEnd type="none" w="med" len="med"/>
          </a:ln>
        </p:spPr>
      </p:cxnSp>
      <p:cxnSp>
        <p:nvCxnSpPr>
          <p:cNvPr id="1215" name="Google Shape;1215;p57"/>
          <p:cNvCxnSpPr>
            <a:stCxn id="1207" idx="6"/>
            <a:endCxn id="1208" idx="2"/>
          </p:cNvCxnSpPr>
          <p:nvPr/>
        </p:nvCxnSpPr>
        <p:spPr>
          <a:xfrm>
            <a:off x="4296075" y="4149800"/>
            <a:ext cx="552000" cy="0"/>
          </a:xfrm>
          <a:prstGeom prst="straightConnector1">
            <a:avLst/>
          </a:prstGeom>
          <a:noFill/>
          <a:ln w="9525" cap="flat" cmpd="sng">
            <a:solidFill>
              <a:schemeClr val="lt1"/>
            </a:solidFill>
            <a:prstDash val="solid"/>
            <a:round/>
            <a:headEnd type="none" w="med" len="med"/>
            <a:tailEnd type="none" w="med" len="med"/>
          </a:ln>
        </p:spPr>
      </p:cxnSp>
      <p:sp>
        <p:nvSpPr>
          <p:cNvPr id="1216" name="Google Shape;1216;p57"/>
          <p:cNvSpPr/>
          <p:nvPr/>
        </p:nvSpPr>
        <p:spPr>
          <a:xfrm>
            <a:off x="714300" y="132315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 name="Google Shape;1217;p57"/>
          <p:cNvSpPr/>
          <p:nvPr/>
        </p:nvSpPr>
        <p:spPr>
          <a:xfrm>
            <a:off x="7715550" y="132315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 name="Google Shape;1218;p57"/>
          <p:cNvSpPr/>
          <p:nvPr/>
        </p:nvSpPr>
        <p:spPr>
          <a:xfrm>
            <a:off x="714300" y="2557975"/>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 name="Google Shape;1219;p57"/>
          <p:cNvSpPr/>
          <p:nvPr/>
        </p:nvSpPr>
        <p:spPr>
          <a:xfrm>
            <a:off x="7715550" y="2557975"/>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 name="Google Shape;1220;p57"/>
          <p:cNvSpPr/>
          <p:nvPr/>
        </p:nvSpPr>
        <p:spPr>
          <a:xfrm>
            <a:off x="714300" y="379280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 name="Google Shape;1221;p57"/>
          <p:cNvSpPr/>
          <p:nvPr/>
        </p:nvSpPr>
        <p:spPr>
          <a:xfrm>
            <a:off x="7715550" y="379280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222" name="Google Shape;1222;p57"/>
          <p:cNvGrpSpPr/>
          <p:nvPr/>
        </p:nvGrpSpPr>
        <p:grpSpPr>
          <a:xfrm>
            <a:off x="7911475" y="3947796"/>
            <a:ext cx="322145" cy="404007"/>
            <a:chOff x="4047250" y="1988450"/>
            <a:chExt cx="364500" cy="457125"/>
          </a:xfrm>
        </p:grpSpPr>
        <p:sp>
          <p:nvSpPr>
            <p:cNvPr id="1223" name="Google Shape;1223;p57"/>
            <p:cNvSpPr/>
            <p:nvPr/>
          </p:nvSpPr>
          <p:spPr>
            <a:xfrm>
              <a:off x="4047250" y="2260300"/>
              <a:ext cx="173225" cy="185275"/>
            </a:xfrm>
            <a:custGeom>
              <a:avLst/>
              <a:gdLst/>
              <a:ahLst/>
              <a:cxnLst/>
              <a:rect l="l" t="t" r="r" b="b"/>
              <a:pathLst>
                <a:path w="6929" h="7411" extrusionOk="0">
                  <a:moveTo>
                    <a:pt x="2516" y="0"/>
                  </a:moveTo>
                  <a:lnTo>
                    <a:pt x="1" y="5360"/>
                  </a:lnTo>
                  <a:lnTo>
                    <a:pt x="2637" y="5394"/>
                  </a:lnTo>
                  <a:lnTo>
                    <a:pt x="4343" y="7410"/>
                  </a:lnTo>
                  <a:lnTo>
                    <a:pt x="6928" y="1913"/>
                  </a:lnTo>
                  <a:cubicBezTo>
                    <a:pt x="6118" y="1861"/>
                    <a:pt x="5343" y="1689"/>
                    <a:pt x="4584" y="1379"/>
                  </a:cubicBezTo>
                  <a:cubicBezTo>
                    <a:pt x="3826" y="1051"/>
                    <a:pt x="3120" y="586"/>
                    <a:pt x="2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7"/>
            <p:cNvSpPr/>
            <p:nvPr/>
          </p:nvSpPr>
          <p:spPr>
            <a:xfrm>
              <a:off x="4238525" y="2260300"/>
              <a:ext cx="173225" cy="185275"/>
            </a:xfrm>
            <a:custGeom>
              <a:avLst/>
              <a:gdLst/>
              <a:ahLst/>
              <a:cxnLst/>
              <a:rect l="l" t="t" r="r" b="b"/>
              <a:pathLst>
                <a:path w="6929" h="7411" extrusionOk="0">
                  <a:moveTo>
                    <a:pt x="4430" y="0"/>
                  </a:moveTo>
                  <a:cubicBezTo>
                    <a:pt x="3809" y="586"/>
                    <a:pt x="3120" y="1034"/>
                    <a:pt x="2327" y="1379"/>
                  </a:cubicBezTo>
                  <a:cubicBezTo>
                    <a:pt x="1586" y="1689"/>
                    <a:pt x="811" y="1861"/>
                    <a:pt x="1" y="1913"/>
                  </a:cubicBezTo>
                  <a:lnTo>
                    <a:pt x="2586" y="7410"/>
                  </a:lnTo>
                  <a:lnTo>
                    <a:pt x="4292" y="5394"/>
                  </a:lnTo>
                  <a:lnTo>
                    <a:pt x="6928" y="5360"/>
                  </a:lnTo>
                  <a:lnTo>
                    <a:pt x="4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7"/>
            <p:cNvSpPr/>
            <p:nvPr/>
          </p:nvSpPr>
          <p:spPr>
            <a:xfrm>
              <a:off x="4182950" y="2087100"/>
              <a:ext cx="93100" cy="89200"/>
            </a:xfrm>
            <a:custGeom>
              <a:avLst/>
              <a:gdLst/>
              <a:ahLst/>
              <a:cxnLst/>
              <a:rect l="l" t="t" r="r" b="b"/>
              <a:pathLst>
                <a:path w="3724" h="3568" extrusionOk="0">
                  <a:moveTo>
                    <a:pt x="1862" y="1"/>
                  </a:moveTo>
                  <a:lnTo>
                    <a:pt x="1276" y="1173"/>
                  </a:lnTo>
                  <a:lnTo>
                    <a:pt x="1" y="1362"/>
                  </a:lnTo>
                  <a:lnTo>
                    <a:pt x="931" y="2276"/>
                  </a:lnTo>
                  <a:lnTo>
                    <a:pt x="707" y="3568"/>
                  </a:lnTo>
                  <a:lnTo>
                    <a:pt x="1862" y="2948"/>
                  </a:lnTo>
                  <a:lnTo>
                    <a:pt x="3016" y="3568"/>
                  </a:lnTo>
                  <a:lnTo>
                    <a:pt x="2792" y="2276"/>
                  </a:lnTo>
                  <a:lnTo>
                    <a:pt x="3723" y="1362"/>
                  </a:lnTo>
                  <a:lnTo>
                    <a:pt x="2431" y="1173"/>
                  </a:lnTo>
                  <a:lnTo>
                    <a:pt x="18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7"/>
            <p:cNvSpPr/>
            <p:nvPr/>
          </p:nvSpPr>
          <p:spPr>
            <a:xfrm>
              <a:off x="4083000" y="1988450"/>
              <a:ext cx="292975" cy="292975"/>
            </a:xfrm>
            <a:custGeom>
              <a:avLst/>
              <a:gdLst/>
              <a:ahLst/>
              <a:cxnLst/>
              <a:rect l="l" t="t" r="r" b="b"/>
              <a:pathLst>
                <a:path w="11719" h="11719" extrusionOk="0">
                  <a:moveTo>
                    <a:pt x="5860" y="1534"/>
                  </a:moveTo>
                  <a:lnTo>
                    <a:pt x="7152" y="4136"/>
                  </a:lnTo>
                  <a:lnTo>
                    <a:pt x="10030" y="4567"/>
                  </a:lnTo>
                  <a:lnTo>
                    <a:pt x="7945" y="6601"/>
                  </a:lnTo>
                  <a:lnTo>
                    <a:pt x="8428" y="9461"/>
                  </a:lnTo>
                  <a:lnTo>
                    <a:pt x="5860" y="8100"/>
                  </a:lnTo>
                  <a:lnTo>
                    <a:pt x="3275" y="9461"/>
                  </a:lnTo>
                  <a:lnTo>
                    <a:pt x="3775" y="6601"/>
                  </a:lnTo>
                  <a:lnTo>
                    <a:pt x="1690" y="4567"/>
                  </a:lnTo>
                  <a:lnTo>
                    <a:pt x="4567" y="4136"/>
                  </a:lnTo>
                  <a:lnTo>
                    <a:pt x="5860" y="1534"/>
                  </a:lnTo>
                  <a:close/>
                  <a:moveTo>
                    <a:pt x="5860" y="1"/>
                  </a:moveTo>
                  <a:cubicBezTo>
                    <a:pt x="2620" y="1"/>
                    <a:pt x="1" y="2620"/>
                    <a:pt x="1" y="5860"/>
                  </a:cubicBezTo>
                  <a:cubicBezTo>
                    <a:pt x="1" y="9099"/>
                    <a:pt x="2620" y="11719"/>
                    <a:pt x="5860" y="11719"/>
                  </a:cubicBezTo>
                  <a:cubicBezTo>
                    <a:pt x="9100" y="11719"/>
                    <a:pt x="11719" y="9099"/>
                    <a:pt x="11719" y="5860"/>
                  </a:cubicBezTo>
                  <a:cubicBezTo>
                    <a:pt x="11719" y="2620"/>
                    <a:pt x="9100" y="1"/>
                    <a:pt x="5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57"/>
          <p:cNvGrpSpPr/>
          <p:nvPr/>
        </p:nvGrpSpPr>
        <p:grpSpPr>
          <a:xfrm>
            <a:off x="869296" y="3947796"/>
            <a:ext cx="404007" cy="404007"/>
            <a:chOff x="4686150" y="1988450"/>
            <a:chExt cx="457125" cy="457125"/>
          </a:xfrm>
        </p:grpSpPr>
        <p:sp>
          <p:nvSpPr>
            <p:cNvPr id="1228" name="Google Shape;1228;p57"/>
            <p:cNvSpPr/>
            <p:nvPr/>
          </p:nvSpPr>
          <p:spPr>
            <a:xfrm>
              <a:off x="4788675" y="2190925"/>
              <a:ext cx="251625" cy="174950"/>
            </a:xfrm>
            <a:custGeom>
              <a:avLst/>
              <a:gdLst/>
              <a:ahLst/>
              <a:cxnLst/>
              <a:rect l="l" t="t" r="r" b="b"/>
              <a:pathLst>
                <a:path w="10065" h="6998" extrusionOk="0">
                  <a:moveTo>
                    <a:pt x="2965" y="759"/>
                  </a:moveTo>
                  <a:lnTo>
                    <a:pt x="7755" y="3516"/>
                  </a:lnTo>
                  <a:lnTo>
                    <a:pt x="2965" y="6273"/>
                  </a:lnTo>
                  <a:lnTo>
                    <a:pt x="2965" y="759"/>
                  </a:lnTo>
                  <a:close/>
                  <a:moveTo>
                    <a:pt x="1" y="1"/>
                  </a:moveTo>
                  <a:lnTo>
                    <a:pt x="1" y="6997"/>
                  </a:lnTo>
                  <a:lnTo>
                    <a:pt x="10065" y="6997"/>
                  </a:lnTo>
                  <a:lnTo>
                    <a:pt x="100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7"/>
            <p:cNvSpPr/>
            <p:nvPr/>
          </p:nvSpPr>
          <p:spPr>
            <a:xfrm>
              <a:off x="4686150" y="1988450"/>
              <a:ext cx="457125" cy="96525"/>
            </a:xfrm>
            <a:custGeom>
              <a:avLst/>
              <a:gdLst/>
              <a:ahLst/>
              <a:cxnLst/>
              <a:rect l="l" t="t" r="r" b="b"/>
              <a:pathLst>
                <a:path w="18285" h="3861" extrusionOk="0">
                  <a:moveTo>
                    <a:pt x="12442" y="1431"/>
                  </a:moveTo>
                  <a:lnTo>
                    <a:pt x="12442" y="2517"/>
                  </a:lnTo>
                  <a:lnTo>
                    <a:pt x="11357" y="2517"/>
                  </a:lnTo>
                  <a:lnTo>
                    <a:pt x="11357" y="1431"/>
                  </a:lnTo>
                  <a:close/>
                  <a:moveTo>
                    <a:pt x="14355" y="1431"/>
                  </a:moveTo>
                  <a:lnTo>
                    <a:pt x="14355" y="2517"/>
                  </a:lnTo>
                  <a:lnTo>
                    <a:pt x="13287" y="2517"/>
                  </a:lnTo>
                  <a:lnTo>
                    <a:pt x="13287" y="1431"/>
                  </a:lnTo>
                  <a:close/>
                  <a:moveTo>
                    <a:pt x="16285" y="1431"/>
                  </a:moveTo>
                  <a:lnTo>
                    <a:pt x="16285" y="2517"/>
                  </a:lnTo>
                  <a:lnTo>
                    <a:pt x="15200" y="2517"/>
                  </a:lnTo>
                  <a:lnTo>
                    <a:pt x="15200" y="1431"/>
                  </a:lnTo>
                  <a:close/>
                  <a:moveTo>
                    <a:pt x="0" y="1"/>
                  </a:moveTo>
                  <a:lnTo>
                    <a:pt x="0" y="3861"/>
                  </a:lnTo>
                  <a:lnTo>
                    <a:pt x="18284" y="3861"/>
                  </a:lnTo>
                  <a:lnTo>
                    <a:pt x="18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7"/>
            <p:cNvSpPr/>
            <p:nvPr/>
          </p:nvSpPr>
          <p:spPr>
            <a:xfrm>
              <a:off x="4889500" y="2256425"/>
              <a:ext cx="39225" cy="45250"/>
            </a:xfrm>
            <a:custGeom>
              <a:avLst/>
              <a:gdLst/>
              <a:ahLst/>
              <a:cxnLst/>
              <a:rect l="l" t="t" r="r" b="b"/>
              <a:pathLst>
                <a:path w="1569" h="1810" extrusionOk="0">
                  <a:moveTo>
                    <a:pt x="0" y="0"/>
                  </a:moveTo>
                  <a:lnTo>
                    <a:pt x="0" y="1810"/>
                  </a:lnTo>
                  <a:lnTo>
                    <a:pt x="1568" y="89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7"/>
            <p:cNvSpPr/>
            <p:nvPr/>
          </p:nvSpPr>
          <p:spPr>
            <a:xfrm>
              <a:off x="4686150" y="2111675"/>
              <a:ext cx="457125" cy="333900"/>
            </a:xfrm>
            <a:custGeom>
              <a:avLst/>
              <a:gdLst/>
              <a:ahLst/>
              <a:cxnLst/>
              <a:rect l="l" t="t" r="r" b="b"/>
              <a:pathLst>
                <a:path w="18285" h="13356" extrusionOk="0">
                  <a:moveTo>
                    <a:pt x="15234" y="2102"/>
                  </a:moveTo>
                  <a:lnTo>
                    <a:pt x="15234" y="11236"/>
                  </a:lnTo>
                  <a:lnTo>
                    <a:pt x="3033" y="11236"/>
                  </a:lnTo>
                  <a:lnTo>
                    <a:pt x="3033" y="2102"/>
                  </a:lnTo>
                  <a:close/>
                  <a:moveTo>
                    <a:pt x="0" y="0"/>
                  </a:moveTo>
                  <a:lnTo>
                    <a:pt x="0" y="13355"/>
                  </a:lnTo>
                  <a:lnTo>
                    <a:pt x="18284" y="13355"/>
                  </a:lnTo>
                  <a:lnTo>
                    <a:pt x="18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7"/>
          <p:cNvGrpSpPr/>
          <p:nvPr/>
        </p:nvGrpSpPr>
        <p:grpSpPr>
          <a:xfrm>
            <a:off x="869296" y="2724781"/>
            <a:ext cx="404007" cy="380388"/>
            <a:chOff x="6741550" y="2630800"/>
            <a:chExt cx="457125" cy="430400"/>
          </a:xfrm>
        </p:grpSpPr>
        <p:sp>
          <p:nvSpPr>
            <p:cNvPr id="1233" name="Google Shape;1233;p57"/>
            <p:cNvSpPr/>
            <p:nvPr/>
          </p:nvSpPr>
          <p:spPr>
            <a:xfrm>
              <a:off x="6741550" y="2669575"/>
              <a:ext cx="55600" cy="228350"/>
            </a:xfrm>
            <a:custGeom>
              <a:avLst/>
              <a:gdLst/>
              <a:ahLst/>
              <a:cxnLst/>
              <a:rect l="l" t="t" r="r" b="b"/>
              <a:pathLst>
                <a:path w="2224" h="9134" extrusionOk="0">
                  <a:moveTo>
                    <a:pt x="1" y="0"/>
                  </a:moveTo>
                  <a:lnTo>
                    <a:pt x="1" y="9133"/>
                  </a:lnTo>
                  <a:lnTo>
                    <a:pt x="2224" y="9133"/>
                  </a:lnTo>
                  <a:lnTo>
                    <a:pt x="22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7"/>
            <p:cNvSpPr/>
            <p:nvPr/>
          </p:nvSpPr>
          <p:spPr>
            <a:xfrm>
              <a:off x="7142650" y="2669575"/>
              <a:ext cx="56025" cy="228350"/>
            </a:xfrm>
            <a:custGeom>
              <a:avLst/>
              <a:gdLst/>
              <a:ahLst/>
              <a:cxnLst/>
              <a:rect l="l" t="t" r="r" b="b"/>
              <a:pathLst>
                <a:path w="2241" h="9134" extrusionOk="0">
                  <a:moveTo>
                    <a:pt x="0" y="0"/>
                  </a:moveTo>
                  <a:lnTo>
                    <a:pt x="0" y="9133"/>
                  </a:lnTo>
                  <a:lnTo>
                    <a:pt x="2241" y="9133"/>
                  </a:lnTo>
                  <a:lnTo>
                    <a:pt x="2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7"/>
            <p:cNvSpPr/>
            <p:nvPr/>
          </p:nvSpPr>
          <p:spPr>
            <a:xfrm>
              <a:off x="7029775" y="2669575"/>
              <a:ext cx="28450" cy="228350"/>
            </a:xfrm>
            <a:custGeom>
              <a:avLst/>
              <a:gdLst/>
              <a:ahLst/>
              <a:cxnLst/>
              <a:rect l="l" t="t" r="r" b="b"/>
              <a:pathLst>
                <a:path w="1138" h="9134" extrusionOk="0">
                  <a:moveTo>
                    <a:pt x="0" y="0"/>
                  </a:moveTo>
                  <a:lnTo>
                    <a:pt x="0" y="9133"/>
                  </a:lnTo>
                  <a:lnTo>
                    <a:pt x="1138" y="9133"/>
                  </a:lnTo>
                  <a:lnTo>
                    <a:pt x="1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7"/>
            <p:cNvSpPr/>
            <p:nvPr/>
          </p:nvSpPr>
          <p:spPr>
            <a:xfrm>
              <a:off x="6741550" y="2924600"/>
              <a:ext cx="457125" cy="136600"/>
            </a:xfrm>
            <a:custGeom>
              <a:avLst/>
              <a:gdLst/>
              <a:ahLst/>
              <a:cxnLst/>
              <a:rect l="l" t="t" r="r" b="b"/>
              <a:pathLst>
                <a:path w="18285" h="5464" extrusionOk="0">
                  <a:moveTo>
                    <a:pt x="1" y="1"/>
                  </a:moveTo>
                  <a:lnTo>
                    <a:pt x="1" y="2775"/>
                  </a:lnTo>
                  <a:lnTo>
                    <a:pt x="7273" y="2775"/>
                  </a:lnTo>
                  <a:lnTo>
                    <a:pt x="7273" y="4395"/>
                  </a:lnTo>
                  <a:lnTo>
                    <a:pt x="6566" y="4395"/>
                  </a:lnTo>
                  <a:lnTo>
                    <a:pt x="6566" y="5463"/>
                  </a:lnTo>
                  <a:lnTo>
                    <a:pt x="11719" y="5463"/>
                  </a:lnTo>
                  <a:lnTo>
                    <a:pt x="11719" y="4395"/>
                  </a:lnTo>
                  <a:lnTo>
                    <a:pt x="11012" y="4395"/>
                  </a:lnTo>
                  <a:lnTo>
                    <a:pt x="11012" y="2775"/>
                  </a:lnTo>
                  <a:lnTo>
                    <a:pt x="18285" y="2775"/>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7"/>
            <p:cNvSpPr/>
            <p:nvPr/>
          </p:nvSpPr>
          <p:spPr>
            <a:xfrm>
              <a:off x="6876825" y="2687650"/>
              <a:ext cx="30625" cy="31475"/>
            </a:xfrm>
            <a:custGeom>
              <a:avLst/>
              <a:gdLst/>
              <a:ahLst/>
              <a:cxnLst/>
              <a:rect l="l" t="t" r="r" b="b"/>
              <a:pathLst>
                <a:path w="1225" h="1259" extrusionOk="0">
                  <a:moveTo>
                    <a:pt x="1" y="1"/>
                  </a:moveTo>
                  <a:lnTo>
                    <a:pt x="1" y="1259"/>
                  </a:lnTo>
                  <a:lnTo>
                    <a:pt x="1224" y="1259"/>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7"/>
            <p:cNvSpPr/>
            <p:nvPr/>
          </p:nvSpPr>
          <p:spPr>
            <a:xfrm>
              <a:off x="6824275" y="2630800"/>
              <a:ext cx="178800" cy="267125"/>
            </a:xfrm>
            <a:custGeom>
              <a:avLst/>
              <a:gdLst/>
              <a:ahLst/>
              <a:cxnLst/>
              <a:rect l="l" t="t" r="r" b="b"/>
              <a:pathLst>
                <a:path w="7152" h="10685" extrusionOk="0">
                  <a:moveTo>
                    <a:pt x="4395" y="1206"/>
                  </a:moveTo>
                  <a:lnTo>
                    <a:pt x="4395" y="4601"/>
                  </a:lnTo>
                  <a:lnTo>
                    <a:pt x="1034" y="4601"/>
                  </a:lnTo>
                  <a:lnTo>
                    <a:pt x="1034" y="1206"/>
                  </a:lnTo>
                  <a:close/>
                  <a:moveTo>
                    <a:pt x="6187" y="6032"/>
                  </a:moveTo>
                  <a:lnTo>
                    <a:pt x="6187" y="7100"/>
                  </a:lnTo>
                  <a:lnTo>
                    <a:pt x="966" y="7100"/>
                  </a:lnTo>
                  <a:lnTo>
                    <a:pt x="966" y="6032"/>
                  </a:lnTo>
                  <a:close/>
                  <a:moveTo>
                    <a:pt x="6187" y="8186"/>
                  </a:moveTo>
                  <a:lnTo>
                    <a:pt x="6187" y="9254"/>
                  </a:lnTo>
                  <a:lnTo>
                    <a:pt x="966" y="9254"/>
                  </a:lnTo>
                  <a:lnTo>
                    <a:pt x="966" y="8186"/>
                  </a:lnTo>
                  <a:close/>
                  <a:moveTo>
                    <a:pt x="1" y="0"/>
                  </a:moveTo>
                  <a:lnTo>
                    <a:pt x="1" y="10684"/>
                  </a:lnTo>
                  <a:lnTo>
                    <a:pt x="7152" y="10684"/>
                  </a:lnTo>
                  <a:lnTo>
                    <a:pt x="7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7"/>
            <p:cNvSpPr/>
            <p:nvPr/>
          </p:nvSpPr>
          <p:spPr>
            <a:xfrm>
              <a:off x="7085350" y="2645000"/>
              <a:ext cx="30600" cy="200350"/>
            </a:xfrm>
            <a:custGeom>
              <a:avLst/>
              <a:gdLst/>
              <a:ahLst/>
              <a:cxnLst/>
              <a:rect l="l" t="t" r="r" b="b"/>
              <a:pathLst>
                <a:path w="1224" h="8014" extrusionOk="0">
                  <a:moveTo>
                    <a:pt x="604" y="1"/>
                  </a:moveTo>
                  <a:lnTo>
                    <a:pt x="69" y="983"/>
                  </a:lnTo>
                  <a:lnTo>
                    <a:pt x="0" y="1121"/>
                  </a:lnTo>
                  <a:lnTo>
                    <a:pt x="0" y="8014"/>
                  </a:lnTo>
                  <a:lnTo>
                    <a:pt x="1224" y="8014"/>
                  </a:lnTo>
                  <a:lnTo>
                    <a:pt x="1224" y="1121"/>
                  </a:lnTo>
                  <a:lnTo>
                    <a:pt x="1155" y="983"/>
                  </a:ln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7"/>
            <p:cNvSpPr/>
            <p:nvPr/>
          </p:nvSpPr>
          <p:spPr>
            <a:xfrm>
              <a:off x="7085350" y="2872050"/>
              <a:ext cx="30600" cy="25875"/>
            </a:xfrm>
            <a:custGeom>
              <a:avLst/>
              <a:gdLst/>
              <a:ahLst/>
              <a:cxnLst/>
              <a:rect l="l" t="t" r="r" b="b"/>
              <a:pathLst>
                <a:path w="1224" h="1035" extrusionOk="0">
                  <a:moveTo>
                    <a:pt x="0" y="0"/>
                  </a:moveTo>
                  <a:lnTo>
                    <a:pt x="0" y="1034"/>
                  </a:lnTo>
                  <a:lnTo>
                    <a:pt x="1224" y="1034"/>
                  </a:lnTo>
                  <a:lnTo>
                    <a:pt x="12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57"/>
          <p:cNvGrpSpPr/>
          <p:nvPr/>
        </p:nvGrpSpPr>
        <p:grpSpPr>
          <a:xfrm>
            <a:off x="7870738" y="1478146"/>
            <a:ext cx="403631" cy="404007"/>
            <a:chOff x="7426975" y="2617425"/>
            <a:chExt cx="456700" cy="457125"/>
          </a:xfrm>
        </p:grpSpPr>
        <p:sp>
          <p:nvSpPr>
            <p:cNvPr id="1242" name="Google Shape;1242;p57"/>
            <p:cNvSpPr/>
            <p:nvPr/>
          </p:nvSpPr>
          <p:spPr>
            <a:xfrm>
              <a:off x="7604475" y="2617425"/>
              <a:ext cx="101275" cy="148675"/>
            </a:xfrm>
            <a:custGeom>
              <a:avLst/>
              <a:gdLst/>
              <a:ahLst/>
              <a:cxnLst/>
              <a:rect l="l" t="t" r="r" b="b"/>
              <a:pathLst>
                <a:path w="4051" h="5947" extrusionOk="0">
                  <a:moveTo>
                    <a:pt x="2034" y="1"/>
                  </a:moveTo>
                  <a:cubicBezTo>
                    <a:pt x="914" y="1"/>
                    <a:pt x="1" y="914"/>
                    <a:pt x="1" y="2034"/>
                  </a:cubicBezTo>
                  <a:cubicBezTo>
                    <a:pt x="1" y="2965"/>
                    <a:pt x="638" y="3758"/>
                    <a:pt x="1500" y="3982"/>
                  </a:cubicBezTo>
                  <a:lnTo>
                    <a:pt x="1500" y="5946"/>
                  </a:lnTo>
                  <a:cubicBezTo>
                    <a:pt x="1672" y="5912"/>
                    <a:pt x="1845" y="5894"/>
                    <a:pt x="2034" y="5894"/>
                  </a:cubicBezTo>
                  <a:cubicBezTo>
                    <a:pt x="2206" y="5894"/>
                    <a:pt x="2396" y="5912"/>
                    <a:pt x="2568" y="5946"/>
                  </a:cubicBezTo>
                  <a:lnTo>
                    <a:pt x="2568" y="3982"/>
                  </a:lnTo>
                  <a:cubicBezTo>
                    <a:pt x="3430" y="3758"/>
                    <a:pt x="4050" y="2965"/>
                    <a:pt x="4050" y="2034"/>
                  </a:cubicBezTo>
                  <a:cubicBezTo>
                    <a:pt x="4050" y="914"/>
                    <a:pt x="3154" y="1"/>
                    <a:pt x="2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7"/>
            <p:cNvSpPr/>
            <p:nvPr/>
          </p:nvSpPr>
          <p:spPr>
            <a:xfrm>
              <a:off x="7473950" y="2669775"/>
              <a:ext cx="134000" cy="129050"/>
            </a:xfrm>
            <a:custGeom>
              <a:avLst/>
              <a:gdLst/>
              <a:ahLst/>
              <a:cxnLst/>
              <a:rect l="l" t="t" r="r" b="b"/>
              <a:pathLst>
                <a:path w="5360" h="5162" extrusionOk="0">
                  <a:moveTo>
                    <a:pt x="2223" y="1"/>
                  </a:moveTo>
                  <a:cubicBezTo>
                    <a:pt x="1706" y="1"/>
                    <a:pt x="1189" y="199"/>
                    <a:pt x="793" y="595"/>
                  </a:cubicBezTo>
                  <a:cubicBezTo>
                    <a:pt x="0" y="1388"/>
                    <a:pt x="0" y="2663"/>
                    <a:pt x="793" y="3456"/>
                  </a:cubicBezTo>
                  <a:cubicBezTo>
                    <a:pt x="1189" y="3852"/>
                    <a:pt x="1706" y="4042"/>
                    <a:pt x="2223" y="4042"/>
                  </a:cubicBezTo>
                  <a:cubicBezTo>
                    <a:pt x="2568" y="4042"/>
                    <a:pt x="2912" y="3956"/>
                    <a:pt x="3223" y="3783"/>
                  </a:cubicBezTo>
                  <a:lnTo>
                    <a:pt x="4601" y="5162"/>
                  </a:lnTo>
                  <a:cubicBezTo>
                    <a:pt x="4825" y="4869"/>
                    <a:pt x="5067" y="4610"/>
                    <a:pt x="5360" y="4404"/>
                  </a:cubicBezTo>
                  <a:lnTo>
                    <a:pt x="3981" y="3025"/>
                  </a:lnTo>
                  <a:cubicBezTo>
                    <a:pt x="4429" y="2250"/>
                    <a:pt x="4308" y="1250"/>
                    <a:pt x="3653" y="595"/>
                  </a:cubicBezTo>
                  <a:cubicBezTo>
                    <a:pt x="3257" y="199"/>
                    <a:pt x="2740" y="1"/>
                    <a:pt x="2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7"/>
            <p:cNvSpPr/>
            <p:nvPr/>
          </p:nvSpPr>
          <p:spPr>
            <a:xfrm>
              <a:off x="7600600" y="2791475"/>
              <a:ext cx="109025" cy="109025"/>
            </a:xfrm>
            <a:custGeom>
              <a:avLst/>
              <a:gdLst/>
              <a:ahLst/>
              <a:cxnLst/>
              <a:rect l="l" t="t" r="r" b="b"/>
              <a:pathLst>
                <a:path w="4361" h="4361" extrusionOk="0">
                  <a:moveTo>
                    <a:pt x="2189" y="1"/>
                  </a:moveTo>
                  <a:cubicBezTo>
                    <a:pt x="983" y="1"/>
                    <a:pt x="1" y="983"/>
                    <a:pt x="1" y="2189"/>
                  </a:cubicBezTo>
                  <a:cubicBezTo>
                    <a:pt x="1" y="3378"/>
                    <a:pt x="983" y="4361"/>
                    <a:pt x="2189" y="4361"/>
                  </a:cubicBezTo>
                  <a:cubicBezTo>
                    <a:pt x="3395" y="4361"/>
                    <a:pt x="4360" y="3378"/>
                    <a:pt x="4360" y="2189"/>
                  </a:cubicBezTo>
                  <a:cubicBezTo>
                    <a:pt x="4360" y="983"/>
                    <a:pt x="3395" y="1"/>
                    <a:pt x="2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7"/>
            <p:cNvSpPr/>
            <p:nvPr/>
          </p:nvSpPr>
          <p:spPr>
            <a:xfrm>
              <a:off x="7702275" y="2669775"/>
              <a:ext cx="134425" cy="129050"/>
            </a:xfrm>
            <a:custGeom>
              <a:avLst/>
              <a:gdLst/>
              <a:ahLst/>
              <a:cxnLst/>
              <a:rect l="l" t="t" r="r" b="b"/>
              <a:pathLst>
                <a:path w="5377" h="5162" extrusionOk="0">
                  <a:moveTo>
                    <a:pt x="3145" y="1"/>
                  </a:moveTo>
                  <a:cubicBezTo>
                    <a:pt x="2624" y="1"/>
                    <a:pt x="2103" y="199"/>
                    <a:pt x="1706" y="595"/>
                  </a:cubicBezTo>
                  <a:cubicBezTo>
                    <a:pt x="1052" y="1250"/>
                    <a:pt x="948" y="2250"/>
                    <a:pt x="1379" y="3025"/>
                  </a:cubicBezTo>
                  <a:lnTo>
                    <a:pt x="0" y="4404"/>
                  </a:lnTo>
                  <a:cubicBezTo>
                    <a:pt x="293" y="4610"/>
                    <a:pt x="552" y="4869"/>
                    <a:pt x="759" y="5162"/>
                  </a:cubicBezTo>
                  <a:lnTo>
                    <a:pt x="2137" y="3783"/>
                  </a:lnTo>
                  <a:cubicBezTo>
                    <a:pt x="2447" y="3956"/>
                    <a:pt x="2792" y="4042"/>
                    <a:pt x="3154" y="4042"/>
                  </a:cubicBezTo>
                  <a:cubicBezTo>
                    <a:pt x="3671" y="4042"/>
                    <a:pt x="4188" y="3852"/>
                    <a:pt x="4584" y="3456"/>
                  </a:cubicBezTo>
                  <a:cubicBezTo>
                    <a:pt x="5377" y="2663"/>
                    <a:pt x="5377" y="1388"/>
                    <a:pt x="4584" y="595"/>
                  </a:cubicBezTo>
                  <a:cubicBezTo>
                    <a:pt x="4188" y="199"/>
                    <a:pt x="3667" y="1"/>
                    <a:pt x="3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7"/>
            <p:cNvSpPr/>
            <p:nvPr/>
          </p:nvSpPr>
          <p:spPr>
            <a:xfrm>
              <a:off x="7473950" y="2893150"/>
              <a:ext cx="134000" cy="129275"/>
            </a:xfrm>
            <a:custGeom>
              <a:avLst/>
              <a:gdLst/>
              <a:ahLst/>
              <a:cxnLst/>
              <a:rect l="l" t="t" r="r" b="b"/>
              <a:pathLst>
                <a:path w="5360" h="5171" extrusionOk="0">
                  <a:moveTo>
                    <a:pt x="4601" y="1"/>
                  </a:moveTo>
                  <a:lnTo>
                    <a:pt x="3223" y="1379"/>
                  </a:lnTo>
                  <a:cubicBezTo>
                    <a:pt x="2912" y="1207"/>
                    <a:pt x="2565" y="1120"/>
                    <a:pt x="2219" y="1120"/>
                  </a:cubicBezTo>
                  <a:cubicBezTo>
                    <a:pt x="1702" y="1120"/>
                    <a:pt x="1185" y="1314"/>
                    <a:pt x="793" y="1707"/>
                  </a:cubicBezTo>
                  <a:cubicBezTo>
                    <a:pt x="0" y="2499"/>
                    <a:pt x="0" y="3792"/>
                    <a:pt x="793" y="4585"/>
                  </a:cubicBezTo>
                  <a:cubicBezTo>
                    <a:pt x="1189" y="4981"/>
                    <a:pt x="1706" y="5171"/>
                    <a:pt x="2223" y="5171"/>
                  </a:cubicBezTo>
                  <a:cubicBezTo>
                    <a:pt x="2740" y="5171"/>
                    <a:pt x="3257" y="4981"/>
                    <a:pt x="3653" y="4585"/>
                  </a:cubicBezTo>
                  <a:cubicBezTo>
                    <a:pt x="4308" y="3913"/>
                    <a:pt x="4429" y="2913"/>
                    <a:pt x="3981" y="2138"/>
                  </a:cubicBezTo>
                  <a:lnTo>
                    <a:pt x="5360" y="759"/>
                  </a:lnTo>
                  <a:cubicBezTo>
                    <a:pt x="5067" y="552"/>
                    <a:pt x="4825" y="294"/>
                    <a:pt x="4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7"/>
            <p:cNvSpPr/>
            <p:nvPr/>
          </p:nvSpPr>
          <p:spPr>
            <a:xfrm>
              <a:off x="7735450" y="2795350"/>
              <a:ext cx="148225" cy="101275"/>
            </a:xfrm>
            <a:custGeom>
              <a:avLst/>
              <a:gdLst/>
              <a:ahLst/>
              <a:cxnLst/>
              <a:rect l="l" t="t" r="r" b="b"/>
              <a:pathLst>
                <a:path w="5929" h="4051" extrusionOk="0">
                  <a:moveTo>
                    <a:pt x="3895" y="1"/>
                  </a:moveTo>
                  <a:cubicBezTo>
                    <a:pt x="2964" y="1"/>
                    <a:pt x="2189" y="639"/>
                    <a:pt x="1948" y="1500"/>
                  </a:cubicBezTo>
                  <a:lnTo>
                    <a:pt x="0" y="1500"/>
                  </a:lnTo>
                  <a:cubicBezTo>
                    <a:pt x="18" y="1673"/>
                    <a:pt x="35" y="1845"/>
                    <a:pt x="35" y="2034"/>
                  </a:cubicBezTo>
                  <a:cubicBezTo>
                    <a:pt x="35" y="2207"/>
                    <a:pt x="18" y="2396"/>
                    <a:pt x="0" y="2569"/>
                  </a:cubicBezTo>
                  <a:lnTo>
                    <a:pt x="1948" y="2569"/>
                  </a:lnTo>
                  <a:cubicBezTo>
                    <a:pt x="2189" y="3430"/>
                    <a:pt x="2964" y="4051"/>
                    <a:pt x="3895" y="4051"/>
                  </a:cubicBezTo>
                  <a:cubicBezTo>
                    <a:pt x="5015" y="4051"/>
                    <a:pt x="5928" y="3137"/>
                    <a:pt x="5928" y="2034"/>
                  </a:cubicBezTo>
                  <a:cubicBezTo>
                    <a:pt x="5928" y="914"/>
                    <a:pt x="5015" y="1"/>
                    <a:pt x="3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7"/>
            <p:cNvSpPr/>
            <p:nvPr/>
          </p:nvSpPr>
          <p:spPr>
            <a:xfrm>
              <a:off x="7426975" y="2795350"/>
              <a:ext cx="148225" cy="101275"/>
            </a:xfrm>
            <a:custGeom>
              <a:avLst/>
              <a:gdLst/>
              <a:ahLst/>
              <a:cxnLst/>
              <a:rect l="l" t="t" r="r" b="b"/>
              <a:pathLst>
                <a:path w="5929" h="4051" extrusionOk="0">
                  <a:moveTo>
                    <a:pt x="2017" y="1"/>
                  </a:moveTo>
                  <a:cubicBezTo>
                    <a:pt x="897" y="1"/>
                    <a:pt x="1" y="914"/>
                    <a:pt x="1" y="2034"/>
                  </a:cubicBezTo>
                  <a:cubicBezTo>
                    <a:pt x="1" y="3137"/>
                    <a:pt x="897" y="4051"/>
                    <a:pt x="2017" y="4051"/>
                  </a:cubicBezTo>
                  <a:cubicBezTo>
                    <a:pt x="2948" y="4051"/>
                    <a:pt x="3740" y="3430"/>
                    <a:pt x="3982" y="2569"/>
                  </a:cubicBezTo>
                  <a:lnTo>
                    <a:pt x="5929" y="2569"/>
                  </a:lnTo>
                  <a:cubicBezTo>
                    <a:pt x="5894" y="2396"/>
                    <a:pt x="5877" y="2207"/>
                    <a:pt x="5877" y="2034"/>
                  </a:cubicBezTo>
                  <a:cubicBezTo>
                    <a:pt x="5877" y="1845"/>
                    <a:pt x="5894" y="1673"/>
                    <a:pt x="5929" y="1500"/>
                  </a:cubicBezTo>
                  <a:lnTo>
                    <a:pt x="3982" y="1500"/>
                  </a:lnTo>
                  <a:cubicBezTo>
                    <a:pt x="3740" y="639"/>
                    <a:pt x="2948" y="1"/>
                    <a:pt x="2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7"/>
            <p:cNvSpPr/>
            <p:nvPr/>
          </p:nvSpPr>
          <p:spPr>
            <a:xfrm>
              <a:off x="7702275" y="2893150"/>
              <a:ext cx="134425" cy="129275"/>
            </a:xfrm>
            <a:custGeom>
              <a:avLst/>
              <a:gdLst/>
              <a:ahLst/>
              <a:cxnLst/>
              <a:rect l="l" t="t" r="r" b="b"/>
              <a:pathLst>
                <a:path w="5377" h="5171" extrusionOk="0">
                  <a:moveTo>
                    <a:pt x="759" y="1"/>
                  </a:moveTo>
                  <a:cubicBezTo>
                    <a:pt x="552" y="294"/>
                    <a:pt x="293" y="552"/>
                    <a:pt x="0" y="759"/>
                  </a:cubicBezTo>
                  <a:lnTo>
                    <a:pt x="1379" y="2138"/>
                  </a:lnTo>
                  <a:cubicBezTo>
                    <a:pt x="948" y="2913"/>
                    <a:pt x="1052" y="3913"/>
                    <a:pt x="1706" y="4585"/>
                  </a:cubicBezTo>
                  <a:cubicBezTo>
                    <a:pt x="2103" y="4981"/>
                    <a:pt x="2620" y="5171"/>
                    <a:pt x="3154" y="5171"/>
                  </a:cubicBezTo>
                  <a:cubicBezTo>
                    <a:pt x="3671" y="5171"/>
                    <a:pt x="4188" y="4981"/>
                    <a:pt x="4584" y="4585"/>
                  </a:cubicBezTo>
                  <a:cubicBezTo>
                    <a:pt x="5377" y="3792"/>
                    <a:pt x="5377" y="2499"/>
                    <a:pt x="4584" y="1707"/>
                  </a:cubicBezTo>
                  <a:cubicBezTo>
                    <a:pt x="4181" y="1314"/>
                    <a:pt x="3661" y="1120"/>
                    <a:pt x="3142" y="1120"/>
                  </a:cubicBezTo>
                  <a:cubicBezTo>
                    <a:pt x="2795" y="1120"/>
                    <a:pt x="2448" y="1207"/>
                    <a:pt x="2137" y="1379"/>
                  </a:cubicBez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7"/>
            <p:cNvSpPr/>
            <p:nvPr/>
          </p:nvSpPr>
          <p:spPr>
            <a:xfrm>
              <a:off x="7604475" y="2926325"/>
              <a:ext cx="101275" cy="148225"/>
            </a:xfrm>
            <a:custGeom>
              <a:avLst/>
              <a:gdLst/>
              <a:ahLst/>
              <a:cxnLst/>
              <a:rect l="l" t="t" r="r" b="b"/>
              <a:pathLst>
                <a:path w="4051" h="5929" extrusionOk="0">
                  <a:moveTo>
                    <a:pt x="1500" y="1"/>
                  </a:moveTo>
                  <a:lnTo>
                    <a:pt x="1500" y="1948"/>
                  </a:lnTo>
                  <a:cubicBezTo>
                    <a:pt x="638" y="2189"/>
                    <a:pt x="1" y="2965"/>
                    <a:pt x="1" y="3895"/>
                  </a:cubicBezTo>
                  <a:cubicBezTo>
                    <a:pt x="1" y="5015"/>
                    <a:pt x="914" y="5929"/>
                    <a:pt x="2034" y="5929"/>
                  </a:cubicBezTo>
                  <a:cubicBezTo>
                    <a:pt x="3154" y="5929"/>
                    <a:pt x="4050" y="5015"/>
                    <a:pt x="4050" y="3895"/>
                  </a:cubicBezTo>
                  <a:cubicBezTo>
                    <a:pt x="4050" y="2965"/>
                    <a:pt x="3430" y="2189"/>
                    <a:pt x="2568" y="1948"/>
                  </a:cubicBezTo>
                  <a:lnTo>
                    <a:pt x="2568" y="1"/>
                  </a:lnTo>
                  <a:cubicBezTo>
                    <a:pt x="2396" y="18"/>
                    <a:pt x="2206" y="35"/>
                    <a:pt x="2034" y="35"/>
                  </a:cubicBezTo>
                  <a:cubicBezTo>
                    <a:pt x="1845" y="35"/>
                    <a:pt x="1672" y="18"/>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57"/>
          <p:cNvGrpSpPr/>
          <p:nvPr/>
        </p:nvGrpSpPr>
        <p:grpSpPr>
          <a:xfrm>
            <a:off x="7870738" y="2713170"/>
            <a:ext cx="403631" cy="403609"/>
            <a:chOff x="7426975" y="3875850"/>
            <a:chExt cx="456700" cy="456675"/>
          </a:xfrm>
        </p:grpSpPr>
        <p:sp>
          <p:nvSpPr>
            <p:cNvPr id="1252" name="Google Shape;1252;p57"/>
            <p:cNvSpPr/>
            <p:nvPr/>
          </p:nvSpPr>
          <p:spPr>
            <a:xfrm>
              <a:off x="7657475" y="3875850"/>
              <a:ext cx="26725" cy="50850"/>
            </a:xfrm>
            <a:custGeom>
              <a:avLst/>
              <a:gdLst/>
              <a:ahLst/>
              <a:cxnLst/>
              <a:rect l="l" t="t" r="r" b="b"/>
              <a:pathLst>
                <a:path w="1069" h="2034" extrusionOk="0">
                  <a:moveTo>
                    <a:pt x="0" y="0"/>
                  </a:moveTo>
                  <a:lnTo>
                    <a:pt x="0" y="2033"/>
                  </a:lnTo>
                  <a:lnTo>
                    <a:pt x="1069" y="2033"/>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7"/>
            <p:cNvSpPr/>
            <p:nvPr/>
          </p:nvSpPr>
          <p:spPr>
            <a:xfrm>
              <a:off x="7705725" y="3884450"/>
              <a:ext cx="42675" cy="56900"/>
            </a:xfrm>
            <a:custGeom>
              <a:avLst/>
              <a:gdLst/>
              <a:ahLst/>
              <a:cxnLst/>
              <a:rect l="l" t="t" r="r" b="b"/>
              <a:pathLst>
                <a:path w="1707" h="2276" extrusionOk="0">
                  <a:moveTo>
                    <a:pt x="690" y="1"/>
                  </a:moveTo>
                  <a:lnTo>
                    <a:pt x="0" y="1913"/>
                  </a:lnTo>
                  <a:lnTo>
                    <a:pt x="1000" y="2275"/>
                  </a:lnTo>
                  <a:lnTo>
                    <a:pt x="1706" y="363"/>
                  </a:lnTo>
                  <a:lnTo>
                    <a:pt x="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7"/>
            <p:cNvSpPr/>
            <p:nvPr/>
          </p:nvSpPr>
          <p:spPr>
            <a:xfrm>
              <a:off x="7593275" y="3884450"/>
              <a:ext cx="42675" cy="56900"/>
            </a:xfrm>
            <a:custGeom>
              <a:avLst/>
              <a:gdLst/>
              <a:ahLst/>
              <a:cxnLst/>
              <a:rect l="l" t="t" r="r" b="b"/>
              <a:pathLst>
                <a:path w="1707" h="2276" extrusionOk="0">
                  <a:moveTo>
                    <a:pt x="1000" y="1"/>
                  </a:moveTo>
                  <a:lnTo>
                    <a:pt x="1" y="363"/>
                  </a:lnTo>
                  <a:lnTo>
                    <a:pt x="690" y="2275"/>
                  </a:lnTo>
                  <a:lnTo>
                    <a:pt x="1707" y="1913"/>
                  </a:lnTo>
                  <a:lnTo>
                    <a:pt x="10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7"/>
            <p:cNvSpPr/>
            <p:nvPr/>
          </p:nvSpPr>
          <p:spPr>
            <a:xfrm>
              <a:off x="7693225" y="3991725"/>
              <a:ext cx="121950" cy="40100"/>
            </a:xfrm>
            <a:custGeom>
              <a:avLst/>
              <a:gdLst/>
              <a:ahLst/>
              <a:cxnLst/>
              <a:rect l="l" t="t" r="r" b="b"/>
              <a:pathLst>
                <a:path w="4878" h="1604" extrusionOk="0">
                  <a:moveTo>
                    <a:pt x="1" y="1"/>
                  </a:moveTo>
                  <a:lnTo>
                    <a:pt x="845" y="1603"/>
                  </a:lnTo>
                  <a:lnTo>
                    <a:pt x="4877" y="1603"/>
                  </a:lnTo>
                  <a:lnTo>
                    <a:pt x="4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7"/>
            <p:cNvSpPr/>
            <p:nvPr/>
          </p:nvSpPr>
          <p:spPr>
            <a:xfrm>
              <a:off x="7526500" y="3991725"/>
              <a:ext cx="121950" cy="40100"/>
            </a:xfrm>
            <a:custGeom>
              <a:avLst/>
              <a:gdLst/>
              <a:ahLst/>
              <a:cxnLst/>
              <a:rect l="l" t="t" r="r" b="b"/>
              <a:pathLst>
                <a:path w="4878" h="1604" extrusionOk="0">
                  <a:moveTo>
                    <a:pt x="845" y="1"/>
                  </a:moveTo>
                  <a:lnTo>
                    <a:pt x="1" y="1603"/>
                  </a:lnTo>
                  <a:lnTo>
                    <a:pt x="4016" y="1603"/>
                  </a:lnTo>
                  <a:lnTo>
                    <a:pt x="4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7"/>
            <p:cNvSpPr/>
            <p:nvPr/>
          </p:nvSpPr>
          <p:spPr>
            <a:xfrm>
              <a:off x="7543300" y="4006800"/>
              <a:ext cx="254650" cy="143500"/>
            </a:xfrm>
            <a:custGeom>
              <a:avLst/>
              <a:gdLst/>
              <a:ahLst/>
              <a:cxnLst/>
              <a:rect l="l" t="t" r="r" b="b"/>
              <a:pathLst>
                <a:path w="10186" h="5740" extrusionOk="0">
                  <a:moveTo>
                    <a:pt x="5101" y="1"/>
                  </a:moveTo>
                  <a:lnTo>
                    <a:pt x="3981" y="2069"/>
                  </a:lnTo>
                  <a:lnTo>
                    <a:pt x="1" y="2069"/>
                  </a:lnTo>
                  <a:lnTo>
                    <a:pt x="1" y="4567"/>
                  </a:lnTo>
                  <a:cubicBezTo>
                    <a:pt x="466" y="4326"/>
                    <a:pt x="1190" y="4085"/>
                    <a:pt x="2241" y="4085"/>
                  </a:cubicBezTo>
                  <a:cubicBezTo>
                    <a:pt x="3378" y="4085"/>
                    <a:pt x="4119" y="4395"/>
                    <a:pt x="4567" y="4688"/>
                  </a:cubicBezTo>
                  <a:cubicBezTo>
                    <a:pt x="4705" y="4791"/>
                    <a:pt x="4826" y="4895"/>
                    <a:pt x="4912" y="4981"/>
                  </a:cubicBezTo>
                  <a:lnTo>
                    <a:pt x="7066" y="4981"/>
                  </a:lnTo>
                  <a:cubicBezTo>
                    <a:pt x="7652" y="4981"/>
                    <a:pt x="8169" y="5291"/>
                    <a:pt x="8462" y="5739"/>
                  </a:cubicBezTo>
                  <a:lnTo>
                    <a:pt x="10185" y="4550"/>
                  </a:lnTo>
                  <a:lnTo>
                    <a:pt x="10185" y="2069"/>
                  </a:lnTo>
                  <a:lnTo>
                    <a:pt x="6204" y="2069"/>
                  </a:lnTo>
                  <a:lnTo>
                    <a:pt x="5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7"/>
            <p:cNvSpPr/>
            <p:nvPr/>
          </p:nvSpPr>
          <p:spPr>
            <a:xfrm>
              <a:off x="7536400" y="4105250"/>
              <a:ext cx="347275" cy="167400"/>
            </a:xfrm>
            <a:custGeom>
              <a:avLst/>
              <a:gdLst/>
              <a:ahLst/>
              <a:cxnLst/>
              <a:rect l="l" t="t" r="r" b="b"/>
              <a:pathLst>
                <a:path w="13891" h="6696" extrusionOk="0">
                  <a:moveTo>
                    <a:pt x="13267" y="0"/>
                  </a:moveTo>
                  <a:cubicBezTo>
                    <a:pt x="13223" y="0"/>
                    <a:pt x="13178" y="3"/>
                    <a:pt x="13132" y="9"/>
                  </a:cubicBezTo>
                  <a:cubicBezTo>
                    <a:pt x="12339" y="112"/>
                    <a:pt x="11512" y="991"/>
                    <a:pt x="11271" y="1336"/>
                  </a:cubicBezTo>
                  <a:lnTo>
                    <a:pt x="11219" y="1405"/>
                  </a:lnTo>
                  <a:lnTo>
                    <a:pt x="10461" y="1922"/>
                  </a:lnTo>
                  <a:lnTo>
                    <a:pt x="8996" y="2921"/>
                  </a:lnTo>
                  <a:cubicBezTo>
                    <a:pt x="8996" y="2990"/>
                    <a:pt x="8979" y="3042"/>
                    <a:pt x="8962" y="3111"/>
                  </a:cubicBezTo>
                  <a:cubicBezTo>
                    <a:pt x="8789" y="3835"/>
                    <a:pt x="8135" y="4386"/>
                    <a:pt x="7342" y="4386"/>
                  </a:cubicBezTo>
                  <a:lnTo>
                    <a:pt x="3740" y="4386"/>
                  </a:lnTo>
                  <a:lnTo>
                    <a:pt x="3740" y="3318"/>
                  </a:lnTo>
                  <a:lnTo>
                    <a:pt x="7342" y="3318"/>
                  </a:lnTo>
                  <a:cubicBezTo>
                    <a:pt x="7514" y="3318"/>
                    <a:pt x="7687" y="3231"/>
                    <a:pt x="7790" y="3111"/>
                  </a:cubicBezTo>
                  <a:cubicBezTo>
                    <a:pt x="7893" y="3007"/>
                    <a:pt x="7945" y="2852"/>
                    <a:pt x="7945" y="2697"/>
                  </a:cubicBezTo>
                  <a:cubicBezTo>
                    <a:pt x="7928" y="2370"/>
                    <a:pt x="7652" y="2111"/>
                    <a:pt x="7325" y="2111"/>
                  </a:cubicBezTo>
                  <a:lnTo>
                    <a:pt x="4619" y="2111"/>
                  </a:lnTo>
                  <a:lnTo>
                    <a:pt x="4481" y="1870"/>
                  </a:lnTo>
                  <a:cubicBezTo>
                    <a:pt x="4430" y="1801"/>
                    <a:pt x="3947" y="1215"/>
                    <a:pt x="2517" y="1215"/>
                  </a:cubicBezTo>
                  <a:cubicBezTo>
                    <a:pt x="2207" y="1215"/>
                    <a:pt x="1948" y="1232"/>
                    <a:pt x="1724" y="1267"/>
                  </a:cubicBezTo>
                  <a:cubicBezTo>
                    <a:pt x="1224" y="1353"/>
                    <a:pt x="742" y="1577"/>
                    <a:pt x="363" y="1922"/>
                  </a:cubicBezTo>
                  <a:lnTo>
                    <a:pt x="277" y="1991"/>
                  </a:lnTo>
                  <a:lnTo>
                    <a:pt x="1" y="2266"/>
                  </a:lnTo>
                  <a:lnTo>
                    <a:pt x="2379" y="6695"/>
                  </a:lnTo>
                  <a:lnTo>
                    <a:pt x="7893" y="6695"/>
                  </a:lnTo>
                  <a:lnTo>
                    <a:pt x="11461" y="4076"/>
                  </a:lnTo>
                  <a:lnTo>
                    <a:pt x="13890" y="216"/>
                  </a:lnTo>
                  <a:cubicBezTo>
                    <a:pt x="13689" y="72"/>
                    <a:pt x="13488" y="0"/>
                    <a:pt x="13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7"/>
            <p:cNvSpPr/>
            <p:nvPr/>
          </p:nvSpPr>
          <p:spPr>
            <a:xfrm>
              <a:off x="7426975" y="4142950"/>
              <a:ext cx="150825" cy="189575"/>
            </a:xfrm>
            <a:custGeom>
              <a:avLst/>
              <a:gdLst/>
              <a:ahLst/>
              <a:cxnLst/>
              <a:rect l="l" t="t" r="r" b="b"/>
              <a:pathLst>
                <a:path w="6033" h="7583" extrusionOk="0">
                  <a:moveTo>
                    <a:pt x="2758" y="0"/>
                  </a:moveTo>
                  <a:lnTo>
                    <a:pt x="1" y="1430"/>
                  </a:lnTo>
                  <a:lnTo>
                    <a:pt x="3223" y="7582"/>
                  </a:lnTo>
                  <a:lnTo>
                    <a:pt x="6032" y="6118"/>
                  </a:lnTo>
                  <a:lnTo>
                    <a:pt x="27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57"/>
          <p:cNvGrpSpPr/>
          <p:nvPr/>
        </p:nvGrpSpPr>
        <p:grpSpPr>
          <a:xfrm>
            <a:off x="923551" y="1478146"/>
            <a:ext cx="295499" cy="404007"/>
            <a:chOff x="7488150" y="3246425"/>
            <a:chExt cx="334350" cy="457125"/>
          </a:xfrm>
        </p:grpSpPr>
        <p:sp>
          <p:nvSpPr>
            <p:cNvPr id="1261" name="Google Shape;1261;p57"/>
            <p:cNvSpPr/>
            <p:nvPr/>
          </p:nvSpPr>
          <p:spPr>
            <a:xfrm>
              <a:off x="7562700" y="3320100"/>
              <a:ext cx="185275" cy="184825"/>
            </a:xfrm>
            <a:custGeom>
              <a:avLst/>
              <a:gdLst/>
              <a:ahLst/>
              <a:cxnLst/>
              <a:rect l="l" t="t" r="r" b="b"/>
              <a:pathLst>
                <a:path w="7411" h="7393" extrusionOk="0">
                  <a:moveTo>
                    <a:pt x="3705" y="1788"/>
                  </a:moveTo>
                  <a:cubicBezTo>
                    <a:pt x="4192" y="1788"/>
                    <a:pt x="4679" y="1973"/>
                    <a:pt x="5049" y="2344"/>
                  </a:cubicBezTo>
                  <a:cubicBezTo>
                    <a:pt x="5790" y="3085"/>
                    <a:pt x="5790" y="4308"/>
                    <a:pt x="5049" y="5049"/>
                  </a:cubicBezTo>
                  <a:cubicBezTo>
                    <a:pt x="4670" y="5411"/>
                    <a:pt x="4188" y="5601"/>
                    <a:pt x="3705" y="5601"/>
                  </a:cubicBezTo>
                  <a:cubicBezTo>
                    <a:pt x="3205" y="5601"/>
                    <a:pt x="2723" y="5411"/>
                    <a:pt x="2361" y="5049"/>
                  </a:cubicBezTo>
                  <a:cubicBezTo>
                    <a:pt x="1603" y="4308"/>
                    <a:pt x="1603" y="3085"/>
                    <a:pt x="2361" y="2344"/>
                  </a:cubicBezTo>
                  <a:cubicBezTo>
                    <a:pt x="2731" y="1973"/>
                    <a:pt x="3218" y="1788"/>
                    <a:pt x="3705" y="1788"/>
                  </a:cubicBezTo>
                  <a:close/>
                  <a:moveTo>
                    <a:pt x="3309" y="0"/>
                  </a:moveTo>
                  <a:lnTo>
                    <a:pt x="3205" y="655"/>
                  </a:lnTo>
                  <a:lnTo>
                    <a:pt x="2878" y="741"/>
                  </a:lnTo>
                  <a:cubicBezTo>
                    <a:pt x="2637" y="810"/>
                    <a:pt x="2413" y="913"/>
                    <a:pt x="2206" y="1034"/>
                  </a:cubicBezTo>
                  <a:lnTo>
                    <a:pt x="1896" y="1189"/>
                  </a:lnTo>
                  <a:lnTo>
                    <a:pt x="1361" y="810"/>
                  </a:lnTo>
                  <a:lnTo>
                    <a:pt x="810" y="1362"/>
                  </a:lnTo>
                  <a:lnTo>
                    <a:pt x="1206" y="1896"/>
                  </a:lnTo>
                  <a:lnTo>
                    <a:pt x="1034" y="2189"/>
                  </a:lnTo>
                  <a:cubicBezTo>
                    <a:pt x="913" y="2413"/>
                    <a:pt x="810" y="2637"/>
                    <a:pt x="758" y="2878"/>
                  </a:cubicBezTo>
                  <a:lnTo>
                    <a:pt x="655" y="3205"/>
                  </a:lnTo>
                  <a:lnTo>
                    <a:pt x="0" y="3309"/>
                  </a:lnTo>
                  <a:lnTo>
                    <a:pt x="0" y="4084"/>
                  </a:lnTo>
                  <a:lnTo>
                    <a:pt x="655" y="4188"/>
                  </a:lnTo>
                  <a:lnTo>
                    <a:pt x="758" y="4532"/>
                  </a:lnTo>
                  <a:cubicBezTo>
                    <a:pt x="810" y="4756"/>
                    <a:pt x="913" y="4980"/>
                    <a:pt x="1034" y="5204"/>
                  </a:cubicBezTo>
                  <a:lnTo>
                    <a:pt x="1206" y="5497"/>
                  </a:lnTo>
                  <a:lnTo>
                    <a:pt x="810" y="6032"/>
                  </a:lnTo>
                  <a:lnTo>
                    <a:pt x="1361" y="6600"/>
                  </a:lnTo>
                  <a:lnTo>
                    <a:pt x="1896" y="6204"/>
                  </a:lnTo>
                  <a:lnTo>
                    <a:pt x="2206" y="6376"/>
                  </a:lnTo>
                  <a:cubicBezTo>
                    <a:pt x="2413" y="6480"/>
                    <a:pt x="2637" y="6583"/>
                    <a:pt x="2878" y="6652"/>
                  </a:cubicBezTo>
                  <a:lnTo>
                    <a:pt x="3205" y="6738"/>
                  </a:lnTo>
                  <a:lnTo>
                    <a:pt x="3309" y="7393"/>
                  </a:lnTo>
                  <a:lnTo>
                    <a:pt x="4101" y="7393"/>
                  </a:lnTo>
                  <a:lnTo>
                    <a:pt x="4188" y="6738"/>
                  </a:lnTo>
                  <a:lnTo>
                    <a:pt x="4532" y="6652"/>
                  </a:lnTo>
                  <a:cubicBezTo>
                    <a:pt x="4756" y="6583"/>
                    <a:pt x="4998" y="6480"/>
                    <a:pt x="5204" y="6376"/>
                  </a:cubicBezTo>
                  <a:lnTo>
                    <a:pt x="5514" y="6204"/>
                  </a:lnTo>
                  <a:lnTo>
                    <a:pt x="6049" y="6600"/>
                  </a:lnTo>
                  <a:lnTo>
                    <a:pt x="6600" y="6032"/>
                  </a:lnTo>
                  <a:lnTo>
                    <a:pt x="6204" y="5497"/>
                  </a:lnTo>
                  <a:lnTo>
                    <a:pt x="6376" y="5204"/>
                  </a:lnTo>
                  <a:cubicBezTo>
                    <a:pt x="6497" y="4980"/>
                    <a:pt x="6583" y="4756"/>
                    <a:pt x="6652" y="4532"/>
                  </a:cubicBezTo>
                  <a:lnTo>
                    <a:pt x="6738" y="4188"/>
                  </a:lnTo>
                  <a:lnTo>
                    <a:pt x="7410" y="4084"/>
                  </a:lnTo>
                  <a:lnTo>
                    <a:pt x="7410" y="3309"/>
                  </a:lnTo>
                  <a:lnTo>
                    <a:pt x="6738" y="3205"/>
                  </a:lnTo>
                  <a:lnTo>
                    <a:pt x="6652" y="2878"/>
                  </a:lnTo>
                  <a:cubicBezTo>
                    <a:pt x="6583" y="2637"/>
                    <a:pt x="6497" y="2413"/>
                    <a:pt x="6376" y="2189"/>
                  </a:cubicBezTo>
                  <a:lnTo>
                    <a:pt x="6204" y="1896"/>
                  </a:lnTo>
                  <a:lnTo>
                    <a:pt x="6600" y="1362"/>
                  </a:lnTo>
                  <a:lnTo>
                    <a:pt x="6049" y="810"/>
                  </a:lnTo>
                  <a:lnTo>
                    <a:pt x="5514" y="1189"/>
                  </a:lnTo>
                  <a:lnTo>
                    <a:pt x="5204" y="1034"/>
                  </a:lnTo>
                  <a:cubicBezTo>
                    <a:pt x="4998" y="913"/>
                    <a:pt x="4756" y="810"/>
                    <a:pt x="4532" y="741"/>
                  </a:cubicBezTo>
                  <a:lnTo>
                    <a:pt x="4188" y="655"/>
                  </a:lnTo>
                  <a:lnTo>
                    <a:pt x="4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7"/>
            <p:cNvSpPr/>
            <p:nvPr/>
          </p:nvSpPr>
          <p:spPr>
            <a:xfrm>
              <a:off x="7632475" y="3391600"/>
              <a:ext cx="45700" cy="41600"/>
            </a:xfrm>
            <a:custGeom>
              <a:avLst/>
              <a:gdLst/>
              <a:ahLst/>
              <a:cxnLst/>
              <a:rect l="l" t="t" r="r" b="b"/>
              <a:pathLst>
                <a:path w="1828" h="1664" extrusionOk="0">
                  <a:moveTo>
                    <a:pt x="914" y="1"/>
                  </a:moveTo>
                  <a:cubicBezTo>
                    <a:pt x="690" y="1"/>
                    <a:pt x="483" y="87"/>
                    <a:pt x="328" y="259"/>
                  </a:cubicBezTo>
                  <a:cubicBezTo>
                    <a:pt x="1" y="569"/>
                    <a:pt x="1" y="1104"/>
                    <a:pt x="328" y="1431"/>
                  </a:cubicBezTo>
                  <a:cubicBezTo>
                    <a:pt x="492" y="1586"/>
                    <a:pt x="703" y="1664"/>
                    <a:pt x="914" y="1664"/>
                  </a:cubicBezTo>
                  <a:cubicBezTo>
                    <a:pt x="1125" y="1664"/>
                    <a:pt x="1336" y="1586"/>
                    <a:pt x="1500" y="1431"/>
                  </a:cubicBezTo>
                  <a:cubicBezTo>
                    <a:pt x="1827" y="1104"/>
                    <a:pt x="1827" y="569"/>
                    <a:pt x="1500" y="259"/>
                  </a:cubicBezTo>
                  <a:cubicBezTo>
                    <a:pt x="1328" y="87"/>
                    <a:pt x="1121" y="1"/>
                    <a:pt x="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7"/>
            <p:cNvSpPr/>
            <p:nvPr/>
          </p:nvSpPr>
          <p:spPr>
            <a:xfrm>
              <a:off x="7488150" y="3246425"/>
              <a:ext cx="334350" cy="457125"/>
            </a:xfrm>
            <a:custGeom>
              <a:avLst/>
              <a:gdLst/>
              <a:ahLst/>
              <a:cxnLst/>
              <a:rect l="l" t="t" r="r" b="b"/>
              <a:pathLst>
                <a:path w="13374" h="18285" extrusionOk="0">
                  <a:moveTo>
                    <a:pt x="7997" y="1861"/>
                  </a:moveTo>
                  <a:lnTo>
                    <a:pt x="8135" y="2775"/>
                  </a:lnTo>
                  <a:cubicBezTo>
                    <a:pt x="8221" y="2792"/>
                    <a:pt x="8307" y="2844"/>
                    <a:pt x="8393" y="2878"/>
                  </a:cubicBezTo>
                  <a:lnTo>
                    <a:pt x="9134" y="2344"/>
                  </a:lnTo>
                  <a:lnTo>
                    <a:pt x="10995" y="4188"/>
                  </a:lnTo>
                  <a:lnTo>
                    <a:pt x="10461" y="4929"/>
                  </a:lnTo>
                  <a:cubicBezTo>
                    <a:pt x="10495" y="5015"/>
                    <a:pt x="10530" y="5101"/>
                    <a:pt x="10564" y="5187"/>
                  </a:cubicBezTo>
                  <a:lnTo>
                    <a:pt x="11460" y="5325"/>
                  </a:lnTo>
                  <a:lnTo>
                    <a:pt x="11460" y="7962"/>
                  </a:lnTo>
                  <a:lnTo>
                    <a:pt x="10564" y="8100"/>
                  </a:lnTo>
                  <a:cubicBezTo>
                    <a:pt x="10530" y="8186"/>
                    <a:pt x="10495" y="8272"/>
                    <a:pt x="10461" y="8358"/>
                  </a:cubicBezTo>
                  <a:lnTo>
                    <a:pt x="10995" y="9099"/>
                  </a:lnTo>
                  <a:lnTo>
                    <a:pt x="9134" y="10960"/>
                  </a:lnTo>
                  <a:lnTo>
                    <a:pt x="8393" y="10409"/>
                  </a:lnTo>
                  <a:cubicBezTo>
                    <a:pt x="8307" y="10460"/>
                    <a:pt x="8221" y="10495"/>
                    <a:pt x="8135" y="10529"/>
                  </a:cubicBezTo>
                  <a:lnTo>
                    <a:pt x="7997" y="11426"/>
                  </a:lnTo>
                  <a:lnTo>
                    <a:pt x="5360" y="11426"/>
                  </a:lnTo>
                  <a:lnTo>
                    <a:pt x="5222" y="10529"/>
                  </a:lnTo>
                  <a:cubicBezTo>
                    <a:pt x="5136" y="10495"/>
                    <a:pt x="5050" y="10460"/>
                    <a:pt x="4964" y="10409"/>
                  </a:cubicBezTo>
                  <a:lnTo>
                    <a:pt x="4240" y="10960"/>
                  </a:lnTo>
                  <a:lnTo>
                    <a:pt x="2379" y="9099"/>
                  </a:lnTo>
                  <a:lnTo>
                    <a:pt x="2913" y="8358"/>
                  </a:lnTo>
                  <a:cubicBezTo>
                    <a:pt x="2879" y="8272"/>
                    <a:pt x="2844" y="8186"/>
                    <a:pt x="2810" y="8100"/>
                  </a:cubicBezTo>
                  <a:lnTo>
                    <a:pt x="1914" y="7962"/>
                  </a:lnTo>
                  <a:lnTo>
                    <a:pt x="1914" y="5325"/>
                  </a:lnTo>
                  <a:lnTo>
                    <a:pt x="2810" y="5187"/>
                  </a:lnTo>
                  <a:cubicBezTo>
                    <a:pt x="2844" y="5101"/>
                    <a:pt x="2879" y="5015"/>
                    <a:pt x="2913" y="4929"/>
                  </a:cubicBezTo>
                  <a:lnTo>
                    <a:pt x="2379" y="4188"/>
                  </a:lnTo>
                  <a:lnTo>
                    <a:pt x="4240" y="2344"/>
                  </a:lnTo>
                  <a:lnTo>
                    <a:pt x="4964" y="2878"/>
                  </a:lnTo>
                  <a:cubicBezTo>
                    <a:pt x="5050" y="2844"/>
                    <a:pt x="5136" y="2792"/>
                    <a:pt x="5222" y="2775"/>
                  </a:cubicBezTo>
                  <a:lnTo>
                    <a:pt x="5360" y="1861"/>
                  </a:lnTo>
                  <a:close/>
                  <a:moveTo>
                    <a:pt x="6687" y="0"/>
                  </a:moveTo>
                  <a:cubicBezTo>
                    <a:pt x="2999" y="0"/>
                    <a:pt x="1" y="2999"/>
                    <a:pt x="1" y="6687"/>
                  </a:cubicBezTo>
                  <a:cubicBezTo>
                    <a:pt x="1" y="8789"/>
                    <a:pt x="1069" y="11322"/>
                    <a:pt x="3172" y="14217"/>
                  </a:cubicBezTo>
                  <a:cubicBezTo>
                    <a:pt x="4723" y="16337"/>
                    <a:pt x="6239" y="17853"/>
                    <a:pt x="6308" y="17905"/>
                  </a:cubicBezTo>
                  <a:lnTo>
                    <a:pt x="6687" y="18284"/>
                  </a:lnTo>
                  <a:lnTo>
                    <a:pt x="7066" y="17922"/>
                  </a:lnTo>
                  <a:cubicBezTo>
                    <a:pt x="7118" y="17853"/>
                    <a:pt x="8652" y="16354"/>
                    <a:pt x="10185" y="14234"/>
                  </a:cubicBezTo>
                  <a:cubicBezTo>
                    <a:pt x="12305" y="11357"/>
                    <a:pt x="13373" y="8806"/>
                    <a:pt x="13373" y="6687"/>
                  </a:cubicBezTo>
                  <a:cubicBezTo>
                    <a:pt x="13373" y="2999"/>
                    <a:pt x="10375" y="0"/>
                    <a:pt x="6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7"/>
        <p:cNvGrpSpPr/>
        <p:nvPr/>
      </p:nvGrpSpPr>
      <p:grpSpPr>
        <a:xfrm>
          <a:off x="0" y="0"/>
          <a:ext cx="0" cy="0"/>
          <a:chOff x="0" y="0"/>
          <a:chExt cx="0" cy="0"/>
        </a:xfrm>
      </p:grpSpPr>
      <p:sp>
        <p:nvSpPr>
          <p:cNvPr id="1268" name="Google Shape;1268;p5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MULTIMEDIA</a:t>
            </a:r>
            <a:endParaRPr/>
          </a:p>
        </p:txBody>
      </p:sp>
      <p:sp>
        <p:nvSpPr>
          <p:cNvPr id="1269" name="Google Shape;1269;p58"/>
          <p:cNvSpPr txBox="1"/>
          <p:nvPr/>
        </p:nvSpPr>
        <p:spPr>
          <a:xfrm>
            <a:off x="2641950" y="4010900"/>
            <a:ext cx="3860100" cy="34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Insert your multimedia content here</a:t>
            </a:r>
            <a:endParaRPr sz="2100">
              <a:solidFill>
                <a:schemeClr val="lt1"/>
              </a:solidFill>
              <a:latin typeface="Alata"/>
              <a:ea typeface="Alata"/>
              <a:cs typeface="Alata"/>
              <a:sym typeface="Alata"/>
            </a:endParaRPr>
          </a:p>
        </p:txBody>
      </p:sp>
      <p:sp>
        <p:nvSpPr>
          <p:cNvPr id="1270" name="Google Shape;1270;p58"/>
          <p:cNvSpPr/>
          <p:nvPr/>
        </p:nvSpPr>
        <p:spPr>
          <a:xfrm>
            <a:off x="2504850" y="1366225"/>
            <a:ext cx="4134300" cy="246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1" name="Google Shape;1271;p58"/>
          <p:cNvPicPr preferRelativeResize="0"/>
          <p:nvPr/>
        </p:nvPicPr>
        <p:blipFill rotWithShape="1">
          <a:blip r:embed="rId4">
            <a:alphaModFix/>
          </a:blip>
          <a:srcRect l="129" t="259" r="129"/>
          <a:stretch/>
        </p:blipFill>
        <p:spPr>
          <a:xfrm>
            <a:off x="2636300" y="1504550"/>
            <a:ext cx="3871401" cy="2183351"/>
          </a:xfrm>
          <a:prstGeom prst="rect">
            <a:avLst/>
          </a:prstGeom>
          <a:noFill/>
          <a:ln w="9525" cap="flat" cmpd="sng">
            <a:solidFill>
              <a:schemeClr val="lt1"/>
            </a:solidFill>
            <a:prstDash val="solid"/>
            <a:round/>
            <a:headEnd type="none" w="sm" len="sm"/>
            <a:tailEnd type="none" w="sm" len="sm"/>
          </a:ln>
        </p:spPr>
      </p:pic>
      <p:grpSp>
        <p:nvGrpSpPr>
          <p:cNvPr id="1272" name="Google Shape;1272;p58"/>
          <p:cNvGrpSpPr/>
          <p:nvPr/>
        </p:nvGrpSpPr>
        <p:grpSpPr>
          <a:xfrm>
            <a:off x="4114800" y="2114550"/>
            <a:ext cx="914400" cy="914400"/>
            <a:chOff x="4114800" y="2114550"/>
            <a:chExt cx="914400" cy="914400"/>
          </a:xfrm>
        </p:grpSpPr>
        <p:sp>
          <p:nvSpPr>
            <p:cNvPr id="1273" name="Google Shape;1273;p58"/>
            <p:cNvSpPr/>
            <p:nvPr/>
          </p:nvSpPr>
          <p:spPr>
            <a:xfrm>
              <a:off x="4114800" y="2114550"/>
              <a:ext cx="914400" cy="914400"/>
            </a:xfrm>
            <a:prstGeom prst="ellipse">
              <a:avLst/>
            </a:pr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rot="5400000">
              <a:off x="4422525" y="2401350"/>
              <a:ext cx="394200" cy="340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58"/>
          <p:cNvGrpSpPr/>
          <p:nvPr/>
        </p:nvGrpSpPr>
        <p:grpSpPr>
          <a:xfrm>
            <a:off x="2800350" y="3370975"/>
            <a:ext cx="3543300" cy="116700"/>
            <a:chOff x="2798400" y="3447175"/>
            <a:chExt cx="3543300" cy="116700"/>
          </a:xfrm>
        </p:grpSpPr>
        <p:sp>
          <p:nvSpPr>
            <p:cNvPr id="1276" name="Google Shape;1276;p58"/>
            <p:cNvSpPr/>
            <p:nvPr/>
          </p:nvSpPr>
          <p:spPr>
            <a:xfrm>
              <a:off x="2798400" y="3478750"/>
              <a:ext cx="3543300" cy="5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2798400" y="3478750"/>
              <a:ext cx="1335600" cy="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4061200" y="3447175"/>
              <a:ext cx="116700" cy="11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2"/>
        <p:cNvGrpSpPr/>
        <p:nvPr/>
      </p:nvGrpSpPr>
      <p:grpSpPr>
        <a:xfrm>
          <a:off x="0" y="0"/>
          <a:ext cx="0" cy="0"/>
          <a:chOff x="0" y="0"/>
          <a:chExt cx="0" cy="0"/>
        </a:xfrm>
      </p:grpSpPr>
      <p:sp>
        <p:nvSpPr>
          <p:cNvPr id="1283" name="Google Shape;1283;p59"/>
          <p:cNvSpPr/>
          <p:nvPr/>
        </p:nvSpPr>
        <p:spPr>
          <a:xfrm>
            <a:off x="1158725" y="1184925"/>
            <a:ext cx="3066300" cy="31371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4927888" y="1184925"/>
            <a:ext cx="3066300" cy="31371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9"/>
          <p:cNvSpPr txBox="1">
            <a:spLocks noGrp="1"/>
          </p:cNvSpPr>
          <p:nvPr>
            <p:ph type="subTitle" idx="1"/>
          </p:nvPr>
        </p:nvSpPr>
        <p:spPr>
          <a:xfrm>
            <a:off x="1458275" y="3490651"/>
            <a:ext cx="24672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286" name="Google Shape;1286;p59"/>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287" name="Google Shape;1287;p59"/>
          <p:cNvSpPr txBox="1">
            <a:spLocks noGrp="1"/>
          </p:cNvSpPr>
          <p:nvPr>
            <p:ph type="title" idx="2"/>
          </p:nvPr>
        </p:nvSpPr>
        <p:spPr>
          <a:xfrm>
            <a:off x="1458275" y="2942863"/>
            <a:ext cx="2467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1288" name="Google Shape;1288;p59"/>
          <p:cNvSpPr txBox="1">
            <a:spLocks noGrp="1"/>
          </p:cNvSpPr>
          <p:nvPr>
            <p:ph type="subTitle" idx="3"/>
          </p:nvPr>
        </p:nvSpPr>
        <p:spPr>
          <a:xfrm>
            <a:off x="5227438" y="3490651"/>
            <a:ext cx="24672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289" name="Google Shape;1289;p59"/>
          <p:cNvSpPr txBox="1">
            <a:spLocks noGrp="1"/>
          </p:cNvSpPr>
          <p:nvPr>
            <p:ph type="title" idx="4"/>
          </p:nvPr>
        </p:nvSpPr>
        <p:spPr>
          <a:xfrm>
            <a:off x="5227438" y="2942863"/>
            <a:ext cx="2467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cxnSp>
        <p:nvCxnSpPr>
          <p:cNvPr id="1290" name="Google Shape;1290;p59"/>
          <p:cNvCxnSpPr/>
          <p:nvPr/>
        </p:nvCxnSpPr>
        <p:spPr>
          <a:xfrm>
            <a:off x="6217888" y="3490638"/>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1291" name="Google Shape;1291;p59"/>
          <p:cNvCxnSpPr/>
          <p:nvPr/>
        </p:nvCxnSpPr>
        <p:spPr>
          <a:xfrm>
            <a:off x="2448725" y="3490638"/>
            <a:ext cx="486300" cy="0"/>
          </a:xfrm>
          <a:prstGeom prst="straightConnector1">
            <a:avLst/>
          </a:prstGeom>
          <a:noFill/>
          <a:ln w="19050" cap="flat" cmpd="sng">
            <a:solidFill>
              <a:schemeClr val="lt1"/>
            </a:solidFill>
            <a:prstDash val="solid"/>
            <a:round/>
            <a:headEnd type="none" w="med" len="med"/>
            <a:tailEnd type="none" w="med" len="med"/>
          </a:ln>
        </p:spPr>
      </p:cxnSp>
      <p:pic>
        <p:nvPicPr>
          <p:cNvPr id="1292" name="Google Shape;1292;p59"/>
          <p:cNvPicPr preferRelativeResize="0"/>
          <p:nvPr/>
        </p:nvPicPr>
        <p:blipFill rotWithShape="1">
          <a:blip r:embed="rId4">
            <a:alphaModFix/>
          </a:blip>
          <a:srcRect l="28977" t="24988" r="36008" b="24983"/>
          <a:stretch/>
        </p:blipFill>
        <p:spPr>
          <a:xfrm>
            <a:off x="2008487" y="1571725"/>
            <a:ext cx="1366776" cy="1303024"/>
          </a:xfrm>
          <a:prstGeom prst="rect">
            <a:avLst/>
          </a:prstGeom>
          <a:noFill/>
          <a:ln>
            <a:noFill/>
          </a:ln>
          <a:effectLst>
            <a:outerShdw blurRad="85725" dist="28575" dir="13740000" algn="bl" rotWithShape="0">
              <a:schemeClr val="dk1">
                <a:alpha val="66000"/>
              </a:schemeClr>
            </a:outerShdw>
          </a:effectLst>
        </p:spPr>
      </p:pic>
      <p:pic>
        <p:nvPicPr>
          <p:cNvPr id="1293" name="Google Shape;1293;p59"/>
          <p:cNvPicPr preferRelativeResize="0"/>
          <p:nvPr/>
        </p:nvPicPr>
        <p:blipFill rotWithShape="1">
          <a:blip r:embed="rId5">
            <a:alphaModFix/>
          </a:blip>
          <a:srcRect l="41368" t="11930" r="26211" b="57161"/>
          <a:stretch/>
        </p:blipFill>
        <p:spPr>
          <a:xfrm>
            <a:off x="5777649" y="1571725"/>
            <a:ext cx="1366776" cy="1303024"/>
          </a:xfrm>
          <a:prstGeom prst="rect">
            <a:avLst/>
          </a:prstGeom>
          <a:noFill/>
          <a:ln>
            <a:noFill/>
          </a:ln>
          <a:effectLst>
            <a:outerShdw blurRad="85725" dist="28575" dir="13740000" algn="bl" rotWithShape="0">
              <a:schemeClr val="dk1">
                <a:alpha val="66000"/>
              </a:scheme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7"/>
        <p:cNvGrpSpPr/>
        <p:nvPr/>
      </p:nvGrpSpPr>
      <p:grpSpPr>
        <a:xfrm>
          <a:off x="0" y="0"/>
          <a:ext cx="0" cy="0"/>
          <a:chOff x="0" y="0"/>
          <a:chExt cx="0" cy="0"/>
        </a:xfrm>
      </p:grpSpPr>
      <p:sp>
        <p:nvSpPr>
          <p:cNvPr id="1298" name="Google Shape;1298;p60"/>
          <p:cNvSpPr txBox="1">
            <a:spLocks noGrp="1"/>
          </p:cNvSpPr>
          <p:nvPr>
            <p:ph type="subTitle" idx="1"/>
          </p:nvPr>
        </p:nvSpPr>
        <p:spPr>
          <a:xfrm>
            <a:off x="1095300" y="2593167"/>
            <a:ext cx="2882700" cy="9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299" name="Google Shape;1299;p60"/>
          <p:cNvSpPr txBox="1">
            <a:spLocks noGrp="1"/>
          </p:cNvSpPr>
          <p:nvPr>
            <p:ph type="title"/>
          </p:nvPr>
        </p:nvSpPr>
        <p:spPr>
          <a:xfrm>
            <a:off x="1095300" y="1400667"/>
            <a:ext cx="2280900" cy="9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VISIT OUR WEBSITE!</a:t>
            </a:r>
            <a:endParaRPr/>
          </a:p>
        </p:txBody>
      </p:sp>
      <p:cxnSp>
        <p:nvCxnSpPr>
          <p:cNvPr id="1300" name="Google Shape;1300;p60"/>
          <p:cNvCxnSpPr/>
          <p:nvPr/>
        </p:nvCxnSpPr>
        <p:spPr>
          <a:xfrm>
            <a:off x="1233025" y="2513509"/>
            <a:ext cx="486300" cy="0"/>
          </a:xfrm>
          <a:prstGeom prst="straightConnector1">
            <a:avLst/>
          </a:prstGeom>
          <a:noFill/>
          <a:ln w="19050" cap="flat" cmpd="sng">
            <a:solidFill>
              <a:schemeClr val="lt1"/>
            </a:solidFill>
            <a:prstDash val="solid"/>
            <a:round/>
            <a:headEnd type="none" w="med" len="med"/>
            <a:tailEnd type="none" w="med" len="med"/>
          </a:ln>
        </p:spPr>
      </p:cxnSp>
      <p:pic>
        <p:nvPicPr>
          <p:cNvPr id="1301" name="Google Shape;1301;p60"/>
          <p:cNvPicPr preferRelativeResize="0"/>
          <p:nvPr/>
        </p:nvPicPr>
        <p:blipFill rotWithShape="1">
          <a:blip r:embed="rId4">
            <a:alphaModFix/>
          </a:blip>
          <a:srcRect l="2280" r="2280"/>
          <a:stretch/>
        </p:blipFill>
        <p:spPr>
          <a:xfrm>
            <a:off x="5305857" y="1535003"/>
            <a:ext cx="2681006" cy="1581570"/>
          </a:xfrm>
          <a:prstGeom prst="rect">
            <a:avLst/>
          </a:prstGeom>
          <a:noFill/>
          <a:ln>
            <a:noFill/>
          </a:ln>
        </p:spPr>
      </p:pic>
      <p:sp>
        <p:nvSpPr>
          <p:cNvPr id="1302" name="Google Shape;1302;p60"/>
          <p:cNvSpPr/>
          <p:nvPr/>
        </p:nvSpPr>
        <p:spPr>
          <a:xfrm>
            <a:off x="5191263" y="1421437"/>
            <a:ext cx="2912786" cy="230063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pic>
        <p:nvPicPr>
          <p:cNvPr id="3" name="Рисунок 2">
            <a:extLst>
              <a:ext uri="{FF2B5EF4-FFF2-40B4-BE49-F238E27FC236}">
                <a16:creationId xmlns:a16="http://schemas.microsoft.com/office/drawing/2014/main" id="{F3E61ED6-DA54-82C7-A040-D4A9838EF920}"/>
              </a:ext>
            </a:extLst>
          </p:cNvPr>
          <p:cNvPicPr>
            <a:picLocks noChangeAspect="1"/>
          </p:cNvPicPr>
          <p:nvPr/>
        </p:nvPicPr>
        <p:blipFill>
          <a:blip r:embed="rId4"/>
          <a:stretch>
            <a:fillRect/>
          </a:stretch>
        </p:blipFill>
        <p:spPr>
          <a:xfrm>
            <a:off x="469958" y="1084997"/>
            <a:ext cx="8084797" cy="35679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extBox 3">
            <a:extLst>
              <a:ext uri="{FF2B5EF4-FFF2-40B4-BE49-F238E27FC236}">
                <a16:creationId xmlns:a16="http://schemas.microsoft.com/office/drawing/2014/main" id="{BD909177-E141-55D9-9695-8A8C52724B16}"/>
              </a:ext>
            </a:extLst>
          </p:cNvPr>
          <p:cNvSpPr txBox="1"/>
          <p:nvPr/>
        </p:nvSpPr>
        <p:spPr>
          <a:xfrm>
            <a:off x="1134657" y="340398"/>
            <a:ext cx="5846820" cy="646331"/>
          </a:xfrm>
          <a:prstGeom prst="rect">
            <a:avLst/>
          </a:prstGeom>
          <a:noFill/>
        </p:spPr>
        <p:txBody>
          <a:bodyPr wrap="square" rtlCol="0">
            <a:spAutoFit/>
          </a:bodyPr>
          <a:lstStyle/>
          <a:p>
            <a:r>
              <a:rPr lang="pl-PL" sz="3600" b="1" dirty="0">
                <a:solidFill>
                  <a:schemeClr val="accent1">
                    <a:lumMod val="60000"/>
                    <a:lumOff val="40000"/>
                  </a:schemeClr>
                </a:solidFill>
                <a:effectLst>
                  <a:outerShdw blurRad="38100" dist="38100" dir="2700000" algn="tl">
                    <a:srgbClr val="000000">
                      <a:alpha val="43137"/>
                    </a:srgbClr>
                  </a:outerShdw>
                </a:effectLst>
              </a:rPr>
              <a:t>Map of his expeditions</a:t>
            </a:r>
            <a:endParaRPr lang="ru-RU" sz="3600" b="1" dirty="0">
              <a:solidFill>
                <a:schemeClr val="accent1">
                  <a:lumMod val="60000"/>
                  <a:lumOff val="40000"/>
                </a:schemeClr>
              </a:solidFill>
              <a:effectLst>
                <a:outerShdw blurRad="38100" dist="38100" dir="2700000" algn="tl">
                  <a:srgbClr val="000000">
                    <a:alpha val="43137"/>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6"/>
        <p:cNvGrpSpPr/>
        <p:nvPr/>
      </p:nvGrpSpPr>
      <p:grpSpPr>
        <a:xfrm>
          <a:off x="0" y="0"/>
          <a:ext cx="0" cy="0"/>
          <a:chOff x="0" y="0"/>
          <a:chExt cx="0" cy="0"/>
        </a:xfrm>
      </p:grpSpPr>
      <p:sp>
        <p:nvSpPr>
          <p:cNvPr id="1307" name="Google Shape;1307;p61"/>
          <p:cNvSpPr txBox="1">
            <a:spLocks noGrp="1"/>
          </p:cNvSpPr>
          <p:nvPr>
            <p:ph type="ctrTitle"/>
          </p:nvPr>
        </p:nvSpPr>
        <p:spPr>
          <a:xfrm>
            <a:off x="4244425" y="680963"/>
            <a:ext cx="4185300" cy="67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THANKS!</a:t>
            </a:r>
            <a:endParaRPr/>
          </a:p>
        </p:txBody>
      </p:sp>
      <p:sp>
        <p:nvSpPr>
          <p:cNvPr id="1308" name="Google Shape;1308;p61"/>
          <p:cNvSpPr txBox="1">
            <a:spLocks noGrp="1"/>
          </p:cNvSpPr>
          <p:nvPr>
            <p:ph type="subTitle" idx="1"/>
          </p:nvPr>
        </p:nvSpPr>
        <p:spPr>
          <a:xfrm>
            <a:off x="4244425" y="1468363"/>
            <a:ext cx="4185300" cy="118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n" sz="2000">
                <a:latin typeface="Alata"/>
                <a:ea typeface="Alata"/>
                <a:cs typeface="Alata"/>
                <a:sym typeface="Alata"/>
              </a:rPr>
              <a:t>DO YOU HAVE ANY QUESTIONS?</a:t>
            </a:r>
            <a:endParaRPr sz="2000">
              <a:latin typeface="Alata"/>
              <a:ea typeface="Alata"/>
              <a:cs typeface="Alata"/>
              <a:sym typeface="Alata"/>
            </a:endParaRPr>
          </a:p>
          <a:p>
            <a:pPr marL="0" lvl="0" indent="0" algn="r" rtl="0">
              <a:spcBef>
                <a:spcPts val="1000"/>
              </a:spcBef>
              <a:spcAft>
                <a:spcPts val="0"/>
              </a:spcAft>
              <a:buClr>
                <a:schemeClr val="lt1"/>
              </a:buClr>
              <a:buSzPts val="1100"/>
              <a:buFont typeface="Arial"/>
              <a:buNone/>
            </a:pPr>
            <a:r>
              <a:rPr lang="en"/>
              <a:t>youremail@freepik.com </a:t>
            </a:r>
            <a:endParaRPr/>
          </a:p>
          <a:p>
            <a:pPr marL="0" lvl="0" indent="0" algn="r" rtl="0">
              <a:spcBef>
                <a:spcPts val="0"/>
              </a:spcBef>
              <a:spcAft>
                <a:spcPts val="0"/>
              </a:spcAft>
              <a:buClr>
                <a:schemeClr val="lt1"/>
              </a:buClr>
              <a:buSzPts val="1100"/>
              <a:buFont typeface="Arial"/>
              <a:buNone/>
            </a:pPr>
            <a:r>
              <a:rPr lang="en"/>
              <a:t>+91  620 421 838 </a:t>
            </a:r>
            <a:endParaRPr/>
          </a:p>
          <a:p>
            <a:pPr marL="0" lvl="0" indent="0" algn="r" rtl="0">
              <a:spcBef>
                <a:spcPts val="0"/>
              </a:spcBef>
              <a:spcAft>
                <a:spcPts val="0"/>
              </a:spcAft>
              <a:buNone/>
            </a:pPr>
            <a:r>
              <a:rPr lang="en"/>
              <a:t>yourwebsite.com</a:t>
            </a:r>
            <a:endParaRPr/>
          </a:p>
        </p:txBody>
      </p:sp>
      <p:sp>
        <p:nvSpPr>
          <p:cNvPr id="1309" name="Google Shape;1309;p61"/>
          <p:cNvSpPr txBox="1">
            <a:spLocks noGrp="1"/>
          </p:cNvSpPr>
          <p:nvPr>
            <p:ph type="subTitle" idx="2"/>
          </p:nvPr>
        </p:nvSpPr>
        <p:spPr>
          <a:xfrm rot="5400000">
            <a:off x="-480375" y="945800"/>
            <a:ext cx="14964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www.slidesgo.com</a:t>
            </a:r>
            <a:endParaRPr/>
          </a:p>
        </p:txBody>
      </p:sp>
      <p:sp>
        <p:nvSpPr>
          <p:cNvPr id="1310" name="Google Shape;1310;p61"/>
          <p:cNvSpPr txBox="1">
            <a:spLocks noGrp="1"/>
          </p:cNvSpPr>
          <p:nvPr>
            <p:ph type="subTitle" idx="3"/>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p:txBody>
      </p:sp>
      <p:grpSp>
        <p:nvGrpSpPr>
          <p:cNvPr id="1311" name="Google Shape;1311;p61"/>
          <p:cNvGrpSpPr/>
          <p:nvPr/>
        </p:nvGrpSpPr>
        <p:grpSpPr>
          <a:xfrm>
            <a:off x="7991011" y="2839944"/>
            <a:ext cx="361762" cy="361782"/>
            <a:chOff x="5482225" y="182025"/>
            <a:chExt cx="203100" cy="203100"/>
          </a:xfrm>
        </p:grpSpPr>
        <p:sp>
          <p:nvSpPr>
            <p:cNvPr id="1312" name="Google Shape;1312;p61"/>
            <p:cNvSpPr/>
            <p:nvPr/>
          </p:nvSpPr>
          <p:spPr>
            <a:xfrm>
              <a:off x="54822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61"/>
            <p:cNvGrpSpPr/>
            <p:nvPr/>
          </p:nvGrpSpPr>
          <p:grpSpPr>
            <a:xfrm>
              <a:off x="5535208" y="234972"/>
              <a:ext cx="97504" cy="97212"/>
              <a:chOff x="5524899" y="224873"/>
              <a:chExt cx="117744" cy="117392"/>
            </a:xfrm>
          </p:grpSpPr>
          <p:sp>
            <p:nvSpPr>
              <p:cNvPr id="1314" name="Google Shape;1314;p61"/>
              <p:cNvSpPr/>
              <p:nvPr/>
            </p:nvSpPr>
            <p:spPr>
              <a:xfrm>
                <a:off x="5524899" y="224873"/>
                <a:ext cx="28400" cy="117387"/>
              </a:xfrm>
              <a:custGeom>
                <a:avLst/>
                <a:gdLst/>
                <a:ahLst/>
                <a:cxnLst/>
                <a:rect l="l" t="t" r="r" b="b"/>
                <a:pathLst>
                  <a:path w="2736" h="11309" extrusionOk="0">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1"/>
              <p:cNvSpPr/>
              <p:nvPr/>
            </p:nvSpPr>
            <p:spPr>
              <a:xfrm>
                <a:off x="5566797" y="261934"/>
                <a:ext cx="75847" cy="80331"/>
              </a:xfrm>
              <a:custGeom>
                <a:avLst/>
                <a:gdLst/>
                <a:ahLst/>
                <a:cxnLst/>
                <a:rect l="l" t="t" r="r" b="b"/>
                <a:pathLst>
                  <a:path w="7307" h="7739" extrusionOk="0">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6" name="Google Shape;1316;p61"/>
          <p:cNvGrpSpPr/>
          <p:nvPr/>
        </p:nvGrpSpPr>
        <p:grpSpPr>
          <a:xfrm>
            <a:off x="7452910" y="2839944"/>
            <a:ext cx="361762" cy="361782"/>
            <a:chOff x="5180125" y="182025"/>
            <a:chExt cx="203100" cy="203100"/>
          </a:xfrm>
        </p:grpSpPr>
        <p:sp>
          <p:nvSpPr>
            <p:cNvPr id="1317" name="Google Shape;1317;p61"/>
            <p:cNvSpPr/>
            <p:nvPr/>
          </p:nvSpPr>
          <p:spPr>
            <a:xfrm>
              <a:off x="51801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1"/>
            <p:cNvSpPr/>
            <p:nvPr/>
          </p:nvSpPr>
          <p:spPr>
            <a:xfrm>
              <a:off x="5232927" y="243401"/>
              <a:ext cx="97486" cy="80342"/>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61"/>
          <p:cNvGrpSpPr/>
          <p:nvPr/>
        </p:nvGrpSpPr>
        <p:grpSpPr>
          <a:xfrm>
            <a:off x="6914810" y="2839944"/>
            <a:ext cx="361762" cy="361782"/>
            <a:chOff x="4878025" y="182025"/>
            <a:chExt cx="203100" cy="203100"/>
          </a:xfrm>
        </p:grpSpPr>
        <p:sp>
          <p:nvSpPr>
            <p:cNvPr id="1320" name="Google Shape;1320;p61"/>
            <p:cNvSpPr/>
            <p:nvPr/>
          </p:nvSpPr>
          <p:spPr>
            <a:xfrm>
              <a:off x="48780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1"/>
            <p:cNvSpPr/>
            <p:nvPr/>
          </p:nvSpPr>
          <p:spPr>
            <a:xfrm>
              <a:off x="4954260" y="234972"/>
              <a:ext cx="50630" cy="97213"/>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2" name="Google Shape;1322;p61"/>
          <p:cNvPicPr preferRelativeResize="0"/>
          <p:nvPr/>
        </p:nvPicPr>
        <p:blipFill rotWithShape="1">
          <a:blip r:embed="rId4">
            <a:alphaModFix/>
          </a:blip>
          <a:srcRect l="22666" r="25105"/>
          <a:stretch/>
        </p:blipFill>
        <p:spPr>
          <a:xfrm>
            <a:off x="1499450" y="914400"/>
            <a:ext cx="2595451" cy="3314701"/>
          </a:xfrm>
          <a:prstGeom prst="rect">
            <a:avLst/>
          </a:prstGeom>
          <a:noFill/>
          <a:ln>
            <a:noFill/>
          </a:ln>
          <a:effectLst>
            <a:outerShdw blurRad="85725" dist="28575" dir="13740000" algn="bl" rotWithShape="0">
              <a:schemeClr val="dk1">
                <a:alpha val="66000"/>
              </a:schemeClr>
            </a:outerShdw>
          </a:effectLst>
        </p:spPr>
      </p:pic>
      <p:sp>
        <p:nvSpPr>
          <p:cNvPr id="1323" name="Google Shape;1323;p61"/>
          <p:cNvSpPr txBox="1"/>
          <p:nvPr/>
        </p:nvSpPr>
        <p:spPr>
          <a:xfrm>
            <a:off x="4736650" y="3993413"/>
            <a:ext cx="3693000" cy="3234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lt1"/>
                </a:solidFill>
                <a:latin typeface="Lexend Deca Light"/>
                <a:ea typeface="Lexend Deca Light"/>
                <a:cs typeface="Lexend Deca Light"/>
                <a:sym typeface="Lexend Deca Light"/>
              </a:rPr>
              <a:t>Please keep this slide for attribution</a:t>
            </a:r>
            <a:endParaRPr sz="1200">
              <a:solidFill>
                <a:schemeClr val="lt1"/>
              </a:solidFill>
              <a:latin typeface="Lexend Deca Light"/>
              <a:ea typeface="Lexend Deca Light"/>
              <a:cs typeface="Lexend Deca Light"/>
              <a:sym typeface="Lexend Deca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7"/>
        <p:cNvGrpSpPr/>
        <p:nvPr/>
      </p:nvGrpSpPr>
      <p:grpSpPr>
        <a:xfrm>
          <a:off x="0" y="0"/>
          <a:ext cx="0" cy="0"/>
          <a:chOff x="0" y="0"/>
          <a:chExt cx="0" cy="0"/>
        </a:xfrm>
      </p:grpSpPr>
      <p:sp>
        <p:nvSpPr>
          <p:cNvPr id="1328" name="Google Shape;1328;p6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&amp; SEO ICON PACK</a:t>
            </a:r>
            <a:endParaRPr/>
          </a:p>
        </p:txBody>
      </p:sp>
      <p:grpSp>
        <p:nvGrpSpPr>
          <p:cNvPr id="1329" name="Google Shape;1329;p62"/>
          <p:cNvGrpSpPr/>
          <p:nvPr/>
        </p:nvGrpSpPr>
        <p:grpSpPr>
          <a:xfrm>
            <a:off x="1945300" y="1359475"/>
            <a:ext cx="457125" cy="457100"/>
            <a:chOff x="1945300" y="1359475"/>
            <a:chExt cx="457125" cy="457100"/>
          </a:xfrm>
        </p:grpSpPr>
        <p:sp>
          <p:nvSpPr>
            <p:cNvPr id="1330" name="Google Shape;1330;p62"/>
            <p:cNvSpPr/>
            <p:nvPr/>
          </p:nvSpPr>
          <p:spPr>
            <a:xfrm>
              <a:off x="1945300" y="1359475"/>
              <a:ext cx="457125" cy="96525"/>
            </a:xfrm>
            <a:custGeom>
              <a:avLst/>
              <a:gdLst/>
              <a:ahLst/>
              <a:cxnLst/>
              <a:rect l="l" t="t" r="r" b="b"/>
              <a:pathLst>
                <a:path w="18285" h="3861" extrusionOk="0">
                  <a:moveTo>
                    <a:pt x="12581" y="1430"/>
                  </a:moveTo>
                  <a:lnTo>
                    <a:pt x="12581" y="2516"/>
                  </a:lnTo>
                  <a:lnTo>
                    <a:pt x="11495" y="2516"/>
                  </a:lnTo>
                  <a:lnTo>
                    <a:pt x="11495" y="1430"/>
                  </a:lnTo>
                  <a:close/>
                  <a:moveTo>
                    <a:pt x="14494" y="1430"/>
                  </a:moveTo>
                  <a:lnTo>
                    <a:pt x="14494" y="2516"/>
                  </a:lnTo>
                  <a:lnTo>
                    <a:pt x="13408" y="2516"/>
                  </a:lnTo>
                  <a:lnTo>
                    <a:pt x="13408" y="1430"/>
                  </a:lnTo>
                  <a:close/>
                  <a:moveTo>
                    <a:pt x="16406" y="1430"/>
                  </a:moveTo>
                  <a:lnTo>
                    <a:pt x="16406" y="2516"/>
                  </a:lnTo>
                  <a:lnTo>
                    <a:pt x="15321" y="2516"/>
                  </a:lnTo>
                  <a:lnTo>
                    <a:pt x="15321" y="1430"/>
                  </a:lnTo>
                  <a:close/>
                  <a:moveTo>
                    <a:pt x="1" y="0"/>
                  </a:moveTo>
                  <a:lnTo>
                    <a:pt x="1" y="3860"/>
                  </a:lnTo>
                  <a:lnTo>
                    <a:pt x="18285" y="3860"/>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2"/>
            <p:cNvSpPr/>
            <p:nvPr/>
          </p:nvSpPr>
          <p:spPr>
            <a:xfrm>
              <a:off x="1945300" y="1482675"/>
              <a:ext cx="457125" cy="333900"/>
            </a:xfrm>
            <a:custGeom>
              <a:avLst/>
              <a:gdLst/>
              <a:ahLst/>
              <a:cxnLst/>
              <a:rect l="l" t="t" r="r" b="b"/>
              <a:pathLst>
                <a:path w="18285" h="13356" extrusionOk="0">
                  <a:moveTo>
                    <a:pt x="9169" y="1638"/>
                  </a:moveTo>
                  <a:cubicBezTo>
                    <a:pt x="9910" y="1638"/>
                    <a:pt x="10513" y="2241"/>
                    <a:pt x="10513" y="2982"/>
                  </a:cubicBezTo>
                  <a:lnTo>
                    <a:pt x="10513" y="4774"/>
                  </a:lnTo>
                  <a:lnTo>
                    <a:pt x="13787" y="4774"/>
                  </a:lnTo>
                  <a:lnTo>
                    <a:pt x="13787" y="11133"/>
                  </a:lnTo>
                  <a:lnTo>
                    <a:pt x="4516" y="11133"/>
                  </a:lnTo>
                  <a:lnTo>
                    <a:pt x="4516" y="4981"/>
                  </a:lnTo>
                  <a:lnTo>
                    <a:pt x="7032" y="4981"/>
                  </a:lnTo>
                  <a:lnTo>
                    <a:pt x="7566" y="4412"/>
                  </a:lnTo>
                  <a:lnTo>
                    <a:pt x="7566" y="1638"/>
                  </a:lnTo>
                  <a:close/>
                  <a:moveTo>
                    <a:pt x="1" y="1"/>
                  </a:moveTo>
                  <a:lnTo>
                    <a:pt x="1" y="13356"/>
                  </a:lnTo>
                  <a:lnTo>
                    <a:pt x="18285" y="13356"/>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2"/>
            <p:cNvSpPr/>
            <p:nvPr/>
          </p:nvSpPr>
          <p:spPr>
            <a:xfrm>
              <a:off x="2084900" y="1633900"/>
              <a:ext cx="28450" cy="100400"/>
            </a:xfrm>
            <a:custGeom>
              <a:avLst/>
              <a:gdLst/>
              <a:ahLst/>
              <a:cxnLst/>
              <a:rect l="l" t="t" r="r" b="b"/>
              <a:pathLst>
                <a:path w="1138" h="4016" extrusionOk="0">
                  <a:moveTo>
                    <a:pt x="0" y="0"/>
                  </a:moveTo>
                  <a:lnTo>
                    <a:pt x="0" y="4015"/>
                  </a:lnTo>
                  <a:lnTo>
                    <a:pt x="1138" y="4015"/>
                  </a:lnTo>
                  <a:lnTo>
                    <a:pt x="1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2"/>
            <p:cNvSpPr/>
            <p:nvPr/>
          </p:nvSpPr>
          <p:spPr>
            <a:xfrm>
              <a:off x="2140050" y="1550325"/>
              <a:ext cx="123225" cy="183975"/>
            </a:xfrm>
            <a:custGeom>
              <a:avLst/>
              <a:gdLst/>
              <a:ahLst/>
              <a:cxnLst/>
              <a:rect l="l" t="t" r="r" b="b"/>
              <a:pathLst>
                <a:path w="4929" h="7359" extrusionOk="0">
                  <a:moveTo>
                    <a:pt x="862" y="0"/>
                  </a:moveTo>
                  <a:lnTo>
                    <a:pt x="862" y="2137"/>
                  </a:lnTo>
                  <a:lnTo>
                    <a:pt x="0" y="3016"/>
                  </a:lnTo>
                  <a:lnTo>
                    <a:pt x="0" y="7358"/>
                  </a:lnTo>
                  <a:lnTo>
                    <a:pt x="4929" y="7358"/>
                  </a:lnTo>
                  <a:lnTo>
                    <a:pt x="4929" y="3136"/>
                  </a:lnTo>
                  <a:lnTo>
                    <a:pt x="1654" y="3136"/>
                  </a:lnTo>
                  <a:lnTo>
                    <a:pt x="1654" y="276"/>
                  </a:lnTo>
                  <a:cubicBezTo>
                    <a:pt x="1654" y="121"/>
                    <a:pt x="1534" y="0"/>
                    <a:pt x="1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62"/>
          <p:cNvGrpSpPr/>
          <p:nvPr/>
        </p:nvGrpSpPr>
        <p:grpSpPr>
          <a:xfrm>
            <a:off x="1260325" y="1392200"/>
            <a:ext cx="457100" cy="391650"/>
            <a:chOff x="1260325" y="1392200"/>
            <a:chExt cx="457100" cy="391650"/>
          </a:xfrm>
        </p:grpSpPr>
        <p:sp>
          <p:nvSpPr>
            <p:cNvPr id="1335" name="Google Shape;1335;p62"/>
            <p:cNvSpPr/>
            <p:nvPr/>
          </p:nvSpPr>
          <p:spPr>
            <a:xfrm>
              <a:off x="1585575" y="1477075"/>
              <a:ext cx="30625" cy="143500"/>
            </a:xfrm>
            <a:custGeom>
              <a:avLst/>
              <a:gdLst/>
              <a:ahLst/>
              <a:cxnLst/>
              <a:rect l="l" t="t" r="r" b="b"/>
              <a:pathLst>
                <a:path w="1225" h="5740" extrusionOk="0">
                  <a:moveTo>
                    <a:pt x="1" y="1"/>
                  </a:moveTo>
                  <a:lnTo>
                    <a:pt x="1" y="5739"/>
                  </a:lnTo>
                  <a:lnTo>
                    <a:pt x="1224" y="5739"/>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2"/>
            <p:cNvSpPr/>
            <p:nvPr/>
          </p:nvSpPr>
          <p:spPr>
            <a:xfrm>
              <a:off x="1473575" y="1514550"/>
              <a:ext cx="30600" cy="106025"/>
            </a:xfrm>
            <a:custGeom>
              <a:avLst/>
              <a:gdLst/>
              <a:ahLst/>
              <a:cxnLst/>
              <a:rect l="l" t="t" r="r" b="b"/>
              <a:pathLst>
                <a:path w="1224" h="4241" extrusionOk="0">
                  <a:moveTo>
                    <a:pt x="0" y="1"/>
                  </a:moveTo>
                  <a:lnTo>
                    <a:pt x="0" y="4240"/>
                  </a:lnTo>
                  <a:lnTo>
                    <a:pt x="1224" y="4240"/>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2"/>
            <p:cNvSpPr/>
            <p:nvPr/>
          </p:nvSpPr>
          <p:spPr>
            <a:xfrm>
              <a:off x="1260325" y="1392200"/>
              <a:ext cx="457100" cy="228375"/>
            </a:xfrm>
            <a:custGeom>
              <a:avLst/>
              <a:gdLst/>
              <a:ahLst/>
              <a:cxnLst/>
              <a:rect l="l" t="t" r="r" b="b"/>
              <a:pathLst>
                <a:path w="18284" h="9135" extrusionOk="0">
                  <a:moveTo>
                    <a:pt x="0" y="1"/>
                  </a:moveTo>
                  <a:lnTo>
                    <a:pt x="0" y="9134"/>
                  </a:lnTo>
                  <a:lnTo>
                    <a:pt x="2981" y="9134"/>
                  </a:lnTo>
                  <a:lnTo>
                    <a:pt x="2981" y="5343"/>
                  </a:lnTo>
                  <a:lnTo>
                    <a:pt x="6342" y="5343"/>
                  </a:lnTo>
                  <a:lnTo>
                    <a:pt x="6342" y="9134"/>
                  </a:lnTo>
                  <a:lnTo>
                    <a:pt x="7462" y="9134"/>
                  </a:lnTo>
                  <a:lnTo>
                    <a:pt x="7462" y="3809"/>
                  </a:lnTo>
                  <a:lnTo>
                    <a:pt x="10822" y="3809"/>
                  </a:lnTo>
                  <a:lnTo>
                    <a:pt x="10822" y="9134"/>
                  </a:lnTo>
                  <a:lnTo>
                    <a:pt x="11942" y="9134"/>
                  </a:lnTo>
                  <a:lnTo>
                    <a:pt x="11942" y="2310"/>
                  </a:lnTo>
                  <a:lnTo>
                    <a:pt x="15303" y="2310"/>
                  </a:lnTo>
                  <a:lnTo>
                    <a:pt x="15303" y="9134"/>
                  </a:lnTo>
                  <a:lnTo>
                    <a:pt x="18284" y="9134"/>
                  </a:lnTo>
                  <a:lnTo>
                    <a:pt x="18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2"/>
            <p:cNvSpPr/>
            <p:nvPr/>
          </p:nvSpPr>
          <p:spPr>
            <a:xfrm>
              <a:off x="1260325" y="1647675"/>
              <a:ext cx="457100" cy="136175"/>
            </a:xfrm>
            <a:custGeom>
              <a:avLst/>
              <a:gdLst/>
              <a:ahLst/>
              <a:cxnLst/>
              <a:rect l="l" t="t" r="r" b="b"/>
              <a:pathLst>
                <a:path w="18284" h="5447" extrusionOk="0">
                  <a:moveTo>
                    <a:pt x="0" y="1"/>
                  </a:moveTo>
                  <a:lnTo>
                    <a:pt x="0" y="2775"/>
                  </a:lnTo>
                  <a:lnTo>
                    <a:pt x="7272" y="2775"/>
                  </a:lnTo>
                  <a:lnTo>
                    <a:pt x="7272" y="4378"/>
                  </a:lnTo>
                  <a:lnTo>
                    <a:pt x="6566" y="4378"/>
                  </a:lnTo>
                  <a:lnTo>
                    <a:pt x="6566" y="5446"/>
                  </a:lnTo>
                  <a:lnTo>
                    <a:pt x="11701" y="5446"/>
                  </a:lnTo>
                  <a:lnTo>
                    <a:pt x="11701" y="4378"/>
                  </a:lnTo>
                  <a:lnTo>
                    <a:pt x="11012" y="4378"/>
                  </a:lnTo>
                  <a:lnTo>
                    <a:pt x="11012" y="2775"/>
                  </a:lnTo>
                  <a:lnTo>
                    <a:pt x="18284" y="2775"/>
                  </a:lnTo>
                  <a:lnTo>
                    <a:pt x="18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2"/>
            <p:cNvSpPr/>
            <p:nvPr/>
          </p:nvSpPr>
          <p:spPr>
            <a:xfrm>
              <a:off x="1361550" y="1552900"/>
              <a:ext cx="30625" cy="67675"/>
            </a:xfrm>
            <a:custGeom>
              <a:avLst/>
              <a:gdLst/>
              <a:ahLst/>
              <a:cxnLst/>
              <a:rect l="l" t="t" r="r" b="b"/>
              <a:pathLst>
                <a:path w="1225" h="2707" extrusionOk="0">
                  <a:moveTo>
                    <a:pt x="1" y="1"/>
                  </a:moveTo>
                  <a:lnTo>
                    <a:pt x="1" y="2706"/>
                  </a:lnTo>
                  <a:lnTo>
                    <a:pt x="1224" y="2706"/>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62"/>
          <p:cNvGrpSpPr/>
          <p:nvPr/>
        </p:nvGrpSpPr>
        <p:grpSpPr>
          <a:xfrm>
            <a:off x="1945300" y="2617425"/>
            <a:ext cx="457125" cy="457125"/>
            <a:chOff x="1945300" y="2617425"/>
            <a:chExt cx="457125" cy="457125"/>
          </a:xfrm>
        </p:grpSpPr>
        <p:sp>
          <p:nvSpPr>
            <p:cNvPr id="1341" name="Google Shape;1341;p62"/>
            <p:cNvSpPr/>
            <p:nvPr/>
          </p:nvSpPr>
          <p:spPr>
            <a:xfrm>
              <a:off x="2128850" y="2698850"/>
              <a:ext cx="36200" cy="36225"/>
            </a:xfrm>
            <a:custGeom>
              <a:avLst/>
              <a:gdLst/>
              <a:ahLst/>
              <a:cxnLst/>
              <a:rect l="l" t="t" r="r" b="b"/>
              <a:pathLst>
                <a:path w="1448" h="1449" extrusionOk="0">
                  <a:moveTo>
                    <a:pt x="0" y="1"/>
                  </a:moveTo>
                  <a:lnTo>
                    <a:pt x="0" y="1448"/>
                  </a:lnTo>
                  <a:lnTo>
                    <a:pt x="144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2"/>
            <p:cNvSpPr/>
            <p:nvPr/>
          </p:nvSpPr>
          <p:spPr>
            <a:xfrm>
              <a:off x="1945300" y="2617425"/>
              <a:ext cx="323150" cy="457125"/>
            </a:xfrm>
            <a:custGeom>
              <a:avLst/>
              <a:gdLst/>
              <a:ahLst/>
              <a:cxnLst/>
              <a:rect l="l" t="t" r="r" b="b"/>
              <a:pathLst>
                <a:path w="12926" h="18285" extrusionOk="0">
                  <a:moveTo>
                    <a:pt x="9858" y="2190"/>
                  </a:moveTo>
                  <a:lnTo>
                    <a:pt x="9858" y="5774"/>
                  </a:lnTo>
                  <a:lnTo>
                    <a:pt x="6256" y="5774"/>
                  </a:lnTo>
                  <a:lnTo>
                    <a:pt x="6256" y="2190"/>
                  </a:lnTo>
                  <a:close/>
                  <a:moveTo>
                    <a:pt x="9944" y="7428"/>
                  </a:moveTo>
                  <a:lnTo>
                    <a:pt x="9944" y="8497"/>
                  </a:lnTo>
                  <a:lnTo>
                    <a:pt x="2982" y="8497"/>
                  </a:lnTo>
                  <a:lnTo>
                    <a:pt x="2982" y="7428"/>
                  </a:lnTo>
                  <a:close/>
                  <a:moveTo>
                    <a:pt x="9944" y="9703"/>
                  </a:moveTo>
                  <a:lnTo>
                    <a:pt x="9944" y="10771"/>
                  </a:lnTo>
                  <a:lnTo>
                    <a:pt x="2982" y="10771"/>
                  </a:lnTo>
                  <a:lnTo>
                    <a:pt x="2982" y="9703"/>
                  </a:lnTo>
                  <a:close/>
                  <a:moveTo>
                    <a:pt x="9944" y="11978"/>
                  </a:moveTo>
                  <a:lnTo>
                    <a:pt x="9944" y="13063"/>
                  </a:lnTo>
                  <a:lnTo>
                    <a:pt x="2982" y="13063"/>
                  </a:lnTo>
                  <a:lnTo>
                    <a:pt x="2982" y="11978"/>
                  </a:lnTo>
                  <a:close/>
                  <a:moveTo>
                    <a:pt x="9944" y="14269"/>
                  </a:moveTo>
                  <a:lnTo>
                    <a:pt x="9944" y="15338"/>
                  </a:lnTo>
                  <a:lnTo>
                    <a:pt x="2982" y="15338"/>
                  </a:lnTo>
                  <a:lnTo>
                    <a:pt x="2982" y="14269"/>
                  </a:lnTo>
                  <a:close/>
                  <a:moveTo>
                    <a:pt x="4688" y="1"/>
                  </a:moveTo>
                  <a:lnTo>
                    <a:pt x="4688" y="4688"/>
                  </a:lnTo>
                  <a:lnTo>
                    <a:pt x="1" y="4688"/>
                  </a:lnTo>
                  <a:lnTo>
                    <a:pt x="1" y="18285"/>
                  </a:lnTo>
                  <a:lnTo>
                    <a:pt x="12925" y="18285"/>
                  </a:lnTo>
                  <a:lnTo>
                    <a:pt x="12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2"/>
            <p:cNvSpPr/>
            <p:nvPr/>
          </p:nvSpPr>
          <p:spPr>
            <a:xfrm>
              <a:off x="1953500" y="2625625"/>
              <a:ext cx="82300" cy="82300"/>
            </a:xfrm>
            <a:custGeom>
              <a:avLst/>
              <a:gdLst/>
              <a:ahLst/>
              <a:cxnLst/>
              <a:rect l="l" t="t" r="r" b="b"/>
              <a:pathLst>
                <a:path w="3292" h="3292" extrusionOk="0">
                  <a:moveTo>
                    <a:pt x="3292" y="0"/>
                  </a:moveTo>
                  <a:lnTo>
                    <a:pt x="0" y="3292"/>
                  </a:lnTo>
                  <a:lnTo>
                    <a:pt x="3292" y="3292"/>
                  </a:lnTo>
                  <a:lnTo>
                    <a:pt x="3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2"/>
            <p:cNvSpPr/>
            <p:nvPr/>
          </p:nvSpPr>
          <p:spPr>
            <a:xfrm>
              <a:off x="2303750" y="2666125"/>
              <a:ext cx="98250" cy="87900"/>
            </a:xfrm>
            <a:custGeom>
              <a:avLst/>
              <a:gdLst/>
              <a:ahLst/>
              <a:cxnLst/>
              <a:rect l="l" t="t" r="r" b="b"/>
              <a:pathLst>
                <a:path w="3930" h="3516" extrusionOk="0">
                  <a:moveTo>
                    <a:pt x="1965" y="0"/>
                  </a:moveTo>
                  <a:lnTo>
                    <a:pt x="0" y="3516"/>
                  </a:lnTo>
                  <a:lnTo>
                    <a:pt x="3929" y="3516"/>
                  </a:lnTo>
                  <a:lnTo>
                    <a:pt x="19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2"/>
            <p:cNvSpPr/>
            <p:nvPr/>
          </p:nvSpPr>
          <p:spPr>
            <a:xfrm>
              <a:off x="2303325" y="2780725"/>
              <a:ext cx="99100" cy="201200"/>
            </a:xfrm>
            <a:custGeom>
              <a:avLst/>
              <a:gdLst/>
              <a:ahLst/>
              <a:cxnLst/>
              <a:rect l="l" t="t" r="r" b="b"/>
              <a:pathLst>
                <a:path w="3964" h="8048" extrusionOk="0">
                  <a:moveTo>
                    <a:pt x="0" y="0"/>
                  </a:moveTo>
                  <a:lnTo>
                    <a:pt x="0" y="8048"/>
                  </a:lnTo>
                  <a:lnTo>
                    <a:pt x="3964" y="8048"/>
                  </a:lnTo>
                  <a:lnTo>
                    <a:pt x="3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2"/>
            <p:cNvSpPr/>
            <p:nvPr/>
          </p:nvSpPr>
          <p:spPr>
            <a:xfrm>
              <a:off x="2303325" y="3008625"/>
              <a:ext cx="99100" cy="65925"/>
            </a:xfrm>
            <a:custGeom>
              <a:avLst/>
              <a:gdLst/>
              <a:ahLst/>
              <a:cxnLst/>
              <a:rect l="l" t="t" r="r" b="b"/>
              <a:pathLst>
                <a:path w="3964" h="2637" extrusionOk="0">
                  <a:moveTo>
                    <a:pt x="0" y="0"/>
                  </a:moveTo>
                  <a:lnTo>
                    <a:pt x="0" y="2637"/>
                  </a:lnTo>
                  <a:lnTo>
                    <a:pt x="3964" y="2637"/>
                  </a:lnTo>
                  <a:lnTo>
                    <a:pt x="3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62"/>
          <p:cNvGrpSpPr/>
          <p:nvPr/>
        </p:nvGrpSpPr>
        <p:grpSpPr>
          <a:xfrm>
            <a:off x="1271950" y="2617425"/>
            <a:ext cx="433850" cy="457125"/>
            <a:chOff x="1271950" y="2617425"/>
            <a:chExt cx="433850" cy="457125"/>
          </a:xfrm>
        </p:grpSpPr>
        <p:sp>
          <p:nvSpPr>
            <p:cNvPr id="1348" name="Google Shape;1348;p62"/>
            <p:cNvSpPr/>
            <p:nvPr/>
          </p:nvSpPr>
          <p:spPr>
            <a:xfrm>
              <a:off x="1271950" y="2617425"/>
              <a:ext cx="52575" cy="70250"/>
            </a:xfrm>
            <a:custGeom>
              <a:avLst/>
              <a:gdLst/>
              <a:ahLst/>
              <a:cxnLst/>
              <a:rect l="l" t="t" r="r" b="b"/>
              <a:pathLst>
                <a:path w="2103" h="2810" extrusionOk="0">
                  <a:moveTo>
                    <a:pt x="1052" y="1"/>
                  </a:moveTo>
                  <a:cubicBezTo>
                    <a:pt x="466" y="1"/>
                    <a:pt x="1" y="483"/>
                    <a:pt x="1" y="1069"/>
                  </a:cubicBezTo>
                  <a:lnTo>
                    <a:pt x="1" y="2810"/>
                  </a:lnTo>
                  <a:lnTo>
                    <a:pt x="2103" y="2810"/>
                  </a:lnTo>
                  <a:lnTo>
                    <a:pt x="2103" y="1069"/>
                  </a:lnTo>
                  <a:cubicBezTo>
                    <a:pt x="2103" y="483"/>
                    <a:pt x="1638" y="1"/>
                    <a:pt x="1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2"/>
            <p:cNvSpPr/>
            <p:nvPr/>
          </p:nvSpPr>
          <p:spPr>
            <a:xfrm>
              <a:off x="1414975" y="2682925"/>
              <a:ext cx="36650" cy="36200"/>
            </a:xfrm>
            <a:custGeom>
              <a:avLst/>
              <a:gdLst/>
              <a:ahLst/>
              <a:cxnLst/>
              <a:rect l="l" t="t" r="r" b="b"/>
              <a:pathLst>
                <a:path w="1466" h="1448" extrusionOk="0">
                  <a:moveTo>
                    <a:pt x="1" y="0"/>
                  </a:moveTo>
                  <a:lnTo>
                    <a:pt x="1" y="1448"/>
                  </a:lnTo>
                  <a:lnTo>
                    <a:pt x="1465" y="1448"/>
                  </a:lnTo>
                  <a:lnTo>
                    <a:pt x="1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2"/>
            <p:cNvSpPr/>
            <p:nvPr/>
          </p:nvSpPr>
          <p:spPr>
            <a:xfrm>
              <a:off x="1344325" y="2617425"/>
              <a:ext cx="255075" cy="430450"/>
            </a:xfrm>
            <a:custGeom>
              <a:avLst/>
              <a:gdLst/>
              <a:ahLst/>
              <a:cxnLst/>
              <a:rect l="l" t="t" r="r" b="b"/>
              <a:pathLst>
                <a:path w="10203" h="17218" extrusionOk="0">
                  <a:moveTo>
                    <a:pt x="8789" y="2103"/>
                  </a:moveTo>
                  <a:lnTo>
                    <a:pt x="8789" y="3172"/>
                  </a:lnTo>
                  <a:lnTo>
                    <a:pt x="6325" y="3172"/>
                  </a:lnTo>
                  <a:lnTo>
                    <a:pt x="6325" y="2103"/>
                  </a:lnTo>
                  <a:close/>
                  <a:moveTo>
                    <a:pt x="5360" y="1535"/>
                  </a:moveTo>
                  <a:lnTo>
                    <a:pt x="5360" y="5136"/>
                  </a:lnTo>
                  <a:lnTo>
                    <a:pt x="1758" y="5136"/>
                  </a:lnTo>
                  <a:lnTo>
                    <a:pt x="1758" y="1535"/>
                  </a:lnTo>
                  <a:close/>
                  <a:moveTo>
                    <a:pt x="8789" y="4068"/>
                  </a:moveTo>
                  <a:lnTo>
                    <a:pt x="8789" y="5136"/>
                  </a:lnTo>
                  <a:lnTo>
                    <a:pt x="6325" y="5136"/>
                  </a:lnTo>
                  <a:lnTo>
                    <a:pt x="6325" y="4068"/>
                  </a:lnTo>
                  <a:close/>
                  <a:moveTo>
                    <a:pt x="8789" y="5998"/>
                  </a:moveTo>
                  <a:lnTo>
                    <a:pt x="8789" y="7066"/>
                  </a:lnTo>
                  <a:lnTo>
                    <a:pt x="1672" y="7066"/>
                  </a:lnTo>
                  <a:lnTo>
                    <a:pt x="1672" y="5998"/>
                  </a:lnTo>
                  <a:close/>
                  <a:moveTo>
                    <a:pt x="8789" y="7928"/>
                  </a:moveTo>
                  <a:lnTo>
                    <a:pt x="8789" y="8996"/>
                  </a:lnTo>
                  <a:lnTo>
                    <a:pt x="1672" y="8996"/>
                  </a:lnTo>
                  <a:lnTo>
                    <a:pt x="1672" y="7928"/>
                  </a:lnTo>
                  <a:close/>
                  <a:moveTo>
                    <a:pt x="8789" y="9841"/>
                  </a:moveTo>
                  <a:lnTo>
                    <a:pt x="8789" y="10926"/>
                  </a:lnTo>
                  <a:lnTo>
                    <a:pt x="1672" y="10926"/>
                  </a:lnTo>
                  <a:lnTo>
                    <a:pt x="1672" y="9841"/>
                  </a:lnTo>
                  <a:close/>
                  <a:moveTo>
                    <a:pt x="8789" y="11771"/>
                  </a:moveTo>
                  <a:lnTo>
                    <a:pt x="8789" y="12839"/>
                  </a:lnTo>
                  <a:lnTo>
                    <a:pt x="1672" y="12839"/>
                  </a:lnTo>
                  <a:lnTo>
                    <a:pt x="1672" y="11771"/>
                  </a:lnTo>
                  <a:close/>
                  <a:moveTo>
                    <a:pt x="1" y="1"/>
                  </a:moveTo>
                  <a:cubicBezTo>
                    <a:pt x="18" y="35"/>
                    <a:pt x="18" y="53"/>
                    <a:pt x="35" y="70"/>
                  </a:cubicBezTo>
                  <a:cubicBezTo>
                    <a:pt x="190" y="380"/>
                    <a:pt x="276" y="708"/>
                    <a:pt x="276" y="1069"/>
                  </a:cubicBezTo>
                  <a:lnTo>
                    <a:pt x="276" y="16182"/>
                  </a:lnTo>
                  <a:cubicBezTo>
                    <a:pt x="294" y="16268"/>
                    <a:pt x="345" y="16510"/>
                    <a:pt x="483" y="16751"/>
                  </a:cubicBezTo>
                  <a:cubicBezTo>
                    <a:pt x="664" y="17047"/>
                    <a:pt x="986" y="17217"/>
                    <a:pt x="1330" y="17217"/>
                  </a:cubicBezTo>
                  <a:cubicBezTo>
                    <a:pt x="1346" y="17217"/>
                    <a:pt x="1363" y="17217"/>
                    <a:pt x="1379" y="17216"/>
                  </a:cubicBezTo>
                  <a:cubicBezTo>
                    <a:pt x="1603" y="17216"/>
                    <a:pt x="1844" y="17130"/>
                    <a:pt x="2017" y="16975"/>
                  </a:cubicBezTo>
                  <a:cubicBezTo>
                    <a:pt x="2448" y="16596"/>
                    <a:pt x="2379" y="16027"/>
                    <a:pt x="2379" y="15527"/>
                  </a:cubicBezTo>
                  <a:lnTo>
                    <a:pt x="2379" y="14425"/>
                  </a:lnTo>
                  <a:lnTo>
                    <a:pt x="10202" y="14425"/>
                  </a:lnTo>
                  <a:lnTo>
                    <a:pt x="10202" y="1018"/>
                  </a:lnTo>
                  <a:cubicBezTo>
                    <a:pt x="10202" y="466"/>
                    <a:pt x="9754" y="1"/>
                    <a:pt x="9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2"/>
            <p:cNvSpPr/>
            <p:nvPr/>
          </p:nvSpPr>
          <p:spPr>
            <a:xfrm>
              <a:off x="1377500" y="3004725"/>
              <a:ext cx="328300" cy="69825"/>
            </a:xfrm>
            <a:custGeom>
              <a:avLst/>
              <a:gdLst/>
              <a:ahLst/>
              <a:cxnLst/>
              <a:rect l="l" t="t" r="r" b="b"/>
              <a:pathLst>
                <a:path w="13132" h="2793" extrusionOk="0">
                  <a:moveTo>
                    <a:pt x="2120" y="1"/>
                  </a:moveTo>
                  <a:lnTo>
                    <a:pt x="2120" y="811"/>
                  </a:lnTo>
                  <a:lnTo>
                    <a:pt x="2120" y="845"/>
                  </a:lnTo>
                  <a:cubicBezTo>
                    <a:pt x="2120" y="880"/>
                    <a:pt x="2068" y="1328"/>
                    <a:pt x="1810" y="1793"/>
                  </a:cubicBezTo>
                  <a:cubicBezTo>
                    <a:pt x="1431" y="2431"/>
                    <a:pt x="793" y="2793"/>
                    <a:pt x="0" y="2793"/>
                  </a:cubicBezTo>
                  <a:lnTo>
                    <a:pt x="11081" y="2793"/>
                  </a:lnTo>
                  <a:cubicBezTo>
                    <a:pt x="12201" y="2793"/>
                    <a:pt x="13132" y="1862"/>
                    <a:pt x="13132" y="742"/>
                  </a:cubicBezTo>
                  <a:lnTo>
                    <a:pt x="13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62"/>
          <p:cNvGrpSpPr/>
          <p:nvPr/>
        </p:nvGrpSpPr>
        <p:grpSpPr>
          <a:xfrm>
            <a:off x="1938425" y="3875775"/>
            <a:ext cx="470900" cy="456750"/>
            <a:chOff x="1938425" y="3875775"/>
            <a:chExt cx="470900" cy="456750"/>
          </a:xfrm>
        </p:grpSpPr>
        <p:sp>
          <p:nvSpPr>
            <p:cNvPr id="1353" name="Google Shape;1353;p62"/>
            <p:cNvSpPr/>
            <p:nvPr/>
          </p:nvSpPr>
          <p:spPr>
            <a:xfrm>
              <a:off x="1939275" y="3879275"/>
              <a:ext cx="231375" cy="221225"/>
            </a:xfrm>
            <a:custGeom>
              <a:avLst/>
              <a:gdLst/>
              <a:ahLst/>
              <a:cxnLst/>
              <a:rect l="l" t="t" r="r" b="b"/>
              <a:pathLst>
                <a:path w="9255" h="8849" extrusionOk="0">
                  <a:moveTo>
                    <a:pt x="4757" y="1"/>
                  </a:moveTo>
                  <a:cubicBezTo>
                    <a:pt x="4205" y="1"/>
                    <a:pt x="3637" y="104"/>
                    <a:pt x="3103" y="328"/>
                  </a:cubicBezTo>
                  <a:lnTo>
                    <a:pt x="2362" y="621"/>
                  </a:lnTo>
                  <a:lnTo>
                    <a:pt x="5067" y="3344"/>
                  </a:lnTo>
                  <a:lnTo>
                    <a:pt x="4705" y="4361"/>
                  </a:lnTo>
                  <a:lnTo>
                    <a:pt x="3671" y="4723"/>
                  </a:lnTo>
                  <a:lnTo>
                    <a:pt x="966" y="2017"/>
                  </a:lnTo>
                  <a:lnTo>
                    <a:pt x="656" y="2775"/>
                  </a:lnTo>
                  <a:cubicBezTo>
                    <a:pt x="1" y="4412"/>
                    <a:pt x="380" y="6291"/>
                    <a:pt x="1638" y="7549"/>
                  </a:cubicBezTo>
                  <a:cubicBezTo>
                    <a:pt x="2275" y="8186"/>
                    <a:pt x="3068" y="8617"/>
                    <a:pt x="3947" y="8772"/>
                  </a:cubicBezTo>
                  <a:cubicBezTo>
                    <a:pt x="4221" y="8823"/>
                    <a:pt x="4497" y="8848"/>
                    <a:pt x="4773" y="8848"/>
                  </a:cubicBezTo>
                  <a:cubicBezTo>
                    <a:pt x="5242" y="8848"/>
                    <a:pt x="5708" y="8776"/>
                    <a:pt x="6153" y="8634"/>
                  </a:cubicBezTo>
                  <a:lnTo>
                    <a:pt x="6187" y="8669"/>
                  </a:lnTo>
                  <a:lnTo>
                    <a:pt x="8996" y="5843"/>
                  </a:lnTo>
                  <a:lnTo>
                    <a:pt x="8962" y="5808"/>
                  </a:lnTo>
                  <a:cubicBezTo>
                    <a:pt x="9203" y="5102"/>
                    <a:pt x="9255" y="4361"/>
                    <a:pt x="9117" y="3620"/>
                  </a:cubicBezTo>
                  <a:cubicBezTo>
                    <a:pt x="8944" y="2741"/>
                    <a:pt x="8531" y="1931"/>
                    <a:pt x="7893" y="1293"/>
                  </a:cubicBezTo>
                  <a:cubicBezTo>
                    <a:pt x="7049" y="449"/>
                    <a:pt x="5911"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2"/>
            <p:cNvSpPr/>
            <p:nvPr/>
          </p:nvSpPr>
          <p:spPr>
            <a:xfrm>
              <a:off x="2182250" y="4113650"/>
              <a:ext cx="218875" cy="218875"/>
            </a:xfrm>
            <a:custGeom>
              <a:avLst/>
              <a:gdLst/>
              <a:ahLst/>
              <a:cxnLst/>
              <a:rect l="l" t="t" r="r" b="b"/>
              <a:pathLst>
                <a:path w="8755" h="8755" extrusionOk="0">
                  <a:moveTo>
                    <a:pt x="2810" y="0"/>
                  </a:moveTo>
                  <a:lnTo>
                    <a:pt x="1" y="2826"/>
                  </a:lnTo>
                  <a:lnTo>
                    <a:pt x="5343" y="8169"/>
                  </a:lnTo>
                  <a:cubicBezTo>
                    <a:pt x="5722" y="8548"/>
                    <a:pt x="6222" y="8754"/>
                    <a:pt x="6756" y="8754"/>
                  </a:cubicBezTo>
                  <a:cubicBezTo>
                    <a:pt x="7290" y="8754"/>
                    <a:pt x="7790" y="8548"/>
                    <a:pt x="8169" y="8169"/>
                  </a:cubicBezTo>
                  <a:cubicBezTo>
                    <a:pt x="8548" y="7789"/>
                    <a:pt x="8755" y="7290"/>
                    <a:pt x="8755" y="6755"/>
                  </a:cubicBezTo>
                  <a:cubicBezTo>
                    <a:pt x="8755" y="6239"/>
                    <a:pt x="8548" y="5739"/>
                    <a:pt x="8169" y="5360"/>
                  </a:cubicBez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2"/>
            <p:cNvSpPr/>
            <p:nvPr/>
          </p:nvSpPr>
          <p:spPr>
            <a:xfrm>
              <a:off x="1938425" y="3875775"/>
              <a:ext cx="470900" cy="456750"/>
            </a:xfrm>
            <a:custGeom>
              <a:avLst/>
              <a:gdLst/>
              <a:ahLst/>
              <a:cxnLst/>
              <a:rect l="l" t="t" r="r" b="b"/>
              <a:pathLst>
                <a:path w="18836" h="18270" extrusionOk="0">
                  <a:moveTo>
                    <a:pt x="14767" y="1"/>
                  </a:moveTo>
                  <a:cubicBezTo>
                    <a:pt x="14640" y="1"/>
                    <a:pt x="14514" y="7"/>
                    <a:pt x="14389" y="20"/>
                  </a:cubicBezTo>
                  <a:cubicBezTo>
                    <a:pt x="14303" y="20"/>
                    <a:pt x="14200" y="37"/>
                    <a:pt x="14114" y="55"/>
                  </a:cubicBezTo>
                  <a:cubicBezTo>
                    <a:pt x="13528" y="141"/>
                    <a:pt x="12976" y="382"/>
                    <a:pt x="12494" y="727"/>
                  </a:cubicBezTo>
                  <a:cubicBezTo>
                    <a:pt x="12339" y="847"/>
                    <a:pt x="12201" y="968"/>
                    <a:pt x="12063" y="1106"/>
                  </a:cubicBezTo>
                  <a:cubicBezTo>
                    <a:pt x="10926" y="2243"/>
                    <a:pt x="10650" y="3915"/>
                    <a:pt x="11253" y="5293"/>
                  </a:cubicBezTo>
                  <a:lnTo>
                    <a:pt x="5584" y="10963"/>
                  </a:lnTo>
                  <a:cubicBezTo>
                    <a:pt x="5566" y="10963"/>
                    <a:pt x="5136" y="10808"/>
                    <a:pt x="5084" y="10791"/>
                  </a:cubicBezTo>
                  <a:cubicBezTo>
                    <a:pt x="4894" y="10739"/>
                    <a:pt x="4705" y="10704"/>
                    <a:pt x="4515" y="10687"/>
                  </a:cubicBezTo>
                  <a:cubicBezTo>
                    <a:pt x="4366" y="10667"/>
                    <a:pt x="4213" y="10657"/>
                    <a:pt x="4060" y="10657"/>
                  </a:cubicBezTo>
                  <a:cubicBezTo>
                    <a:pt x="3823" y="10657"/>
                    <a:pt x="3583" y="10680"/>
                    <a:pt x="3343" y="10722"/>
                  </a:cubicBezTo>
                  <a:cubicBezTo>
                    <a:pt x="2620" y="10877"/>
                    <a:pt x="1930" y="11239"/>
                    <a:pt x="1396" y="11773"/>
                  </a:cubicBezTo>
                  <a:cubicBezTo>
                    <a:pt x="293" y="12876"/>
                    <a:pt x="0" y="14513"/>
                    <a:pt x="569" y="15891"/>
                  </a:cubicBezTo>
                  <a:lnTo>
                    <a:pt x="2895" y="13565"/>
                  </a:lnTo>
                  <a:lnTo>
                    <a:pt x="4463" y="14134"/>
                  </a:lnTo>
                  <a:lnTo>
                    <a:pt x="4998" y="15667"/>
                  </a:lnTo>
                  <a:lnTo>
                    <a:pt x="2671" y="17994"/>
                  </a:lnTo>
                  <a:cubicBezTo>
                    <a:pt x="2757" y="18028"/>
                    <a:pt x="2844" y="18063"/>
                    <a:pt x="2947" y="18097"/>
                  </a:cubicBezTo>
                  <a:cubicBezTo>
                    <a:pt x="3309" y="18218"/>
                    <a:pt x="3705" y="18269"/>
                    <a:pt x="4084" y="18269"/>
                  </a:cubicBezTo>
                  <a:cubicBezTo>
                    <a:pt x="4894" y="18269"/>
                    <a:pt x="5704" y="18011"/>
                    <a:pt x="6342" y="17528"/>
                  </a:cubicBezTo>
                  <a:cubicBezTo>
                    <a:pt x="6497" y="17425"/>
                    <a:pt x="6652" y="17287"/>
                    <a:pt x="6790" y="17149"/>
                  </a:cubicBezTo>
                  <a:cubicBezTo>
                    <a:pt x="7910" y="16029"/>
                    <a:pt x="8186" y="14358"/>
                    <a:pt x="7600" y="12979"/>
                  </a:cubicBezTo>
                  <a:lnTo>
                    <a:pt x="13269" y="7310"/>
                  </a:lnTo>
                  <a:cubicBezTo>
                    <a:pt x="13735" y="7516"/>
                    <a:pt x="14252" y="7620"/>
                    <a:pt x="14751" y="7620"/>
                  </a:cubicBezTo>
                  <a:cubicBezTo>
                    <a:pt x="15561" y="7620"/>
                    <a:pt x="16354" y="7361"/>
                    <a:pt x="17009" y="6879"/>
                  </a:cubicBezTo>
                  <a:cubicBezTo>
                    <a:pt x="17164" y="6758"/>
                    <a:pt x="17302" y="6638"/>
                    <a:pt x="17440" y="6500"/>
                  </a:cubicBezTo>
                  <a:cubicBezTo>
                    <a:pt x="18560" y="5380"/>
                    <a:pt x="18835" y="3760"/>
                    <a:pt x="18284" y="2381"/>
                  </a:cubicBezTo>
                  <a:lnTo>
                    <a:pt x="18284" y="2381"/>
                  </a:lnTo>
                  <a:lnTo>
                    <a:pt x="15958" y="4707"/>
                  </a:lnTo>
                  <a:lnTo>
                    <a:pt x="14407" y="4173"/>
                  </a:lnTo>
                  <a:lnTo>
                    <a:pt x="13855" y="2605"/>
                  </a:lnTo>
                  <a:lnTo>
                    <a:pt x="16182" y="279"/>
                  </a:lnTo>
                  <a:cubicBezTo>
                    <a:pt x="16078" y="244"/>
                    <a:pt x="15992" y="210"/>
                    <a:pt x="15906" y="175"/>
                  </a:cubicBezTo>
                  <a:cubicBezTo>
                    <a:pt x="15531" y="59"/>
                    <a:pt x="15147" y="1"/>
                    <a:pt x="14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2"/>
          <p:cNvGrpSpPr/>
          <p:nvPr/>
        </p:nvGrpSpPr>
        <p:grpSpPr>
          <a:xfrm>
            <a:off x="1260325" y="3900400"/>
            <a:ext cx="457100" cy="407575"/>
            <a:chOff x="1260325" y="3900400"/>
            <a:chExt cx="457100" cy="407575"/>
          </a:xfrm>
        </p:grpSpPr>
        <p:sp>
          <p:nvSpPr>
            <p:cNvPr id="1357" name="Google Shape;1357;p62"/>
            <p:cNvSpPr/>
            <p:nvPr/>
          </p:nvSpPr>
          <p:spPr>
            <a:xfrm>
              <a:off x="1291775" y="3900400"/>
              <a:ext cx="425650" cy="184400"/>
            </a:xfrm>
            <a:custGeom>
              <a:avLst/>
              <a:gdLst/>
              <a:ahLst/>
              <a:cxnLst/>
              <a:rect l="l" t="t" r="r" b="b"/>
              <a:pathLst>
                <a:path w="17026" h="7376" extrusionOk="0">
                  <a:moveTo>
                    <a:pt x="7858" y="0"/>
                  </a:moveTo>
                  <a:cubicBezTo>
                    <a:pt x="4188" y="0"/>
                    <a:pt x="948" y="2465"/>
                    <a:pt x="0" y="6014"/>
                  </a:cubicBezTo>
                  <a:lnTo>
                    <a:pt x="1034" y="6290"/>
                  </a:lnTo>
                  <a:cubicBezTo>
                    <a:pt x="1861" y="3223"/>
                    <a:pt x="4670" y="1069"/>
                    <a:pt x="7858" y="1069"/>
                  </a:cubicBezTo>
                  <a:cubicBezTo>
                    <a:pt x="10805" y="1069"/>
                    <a:pt x="13442" y="2913"/>
                    <a:pt x="14476" y="5618"/>
                  </a:cubicBezTo>
                  <a:lnTo>
                    <a:pt x="13355" y="5101"/>
                  </a:lnTo>
                  <a:lnTo>
                    <a:pt x="12890" y="6066"/>
                  </a:lnTo>
                  <a:lnTo>
                    <a:pt x="15699" y="7376"/>
                  </a:lnTo>
                  <a:lnTo>
                    <a:pt x="17026" y="4653"/>
                  </a:lnTo>
                  <a:lnTo>
                    <a:pt x="16061" y="4188"/>
                  </a:lnTo>
                  <a:lnTo>
                    <a:pt x="15509" y="5325"/>
                  </a:lnTo>
                  <a:cubicBezTo>
                    <a:pt x="14338" y="2154"/>
                    <a:pt x="11288" y="0"/>
                    <a:pt x="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2"/>
            <p:cNvSpPr/>
            <p:nvPr/>
          </p:nvSpPr>
          <p:spPr>
            <a:xfrm>
              <a:off x="1260325" y="4123550"/>
              <a:ext cx="424800" cy="184425"/>
            </a:xfrm>
            <a:custGeom>
              <a:avLst/>
              <a:gdLst/>
              <a:ahLst/>
              <a:cxnLst/>
              <a:rect l="l" t="t" r="r" b="b"/>
              <a:pathLst>
                <a:path w="16992" h="7377" extrusionOk="0">
                  <a:moveTo>
                    <a:pt x="1327" y="1"/>
                  </a:moveTo>
                  <a:lnTo>
                    <a:pt x="0" y="2723"/>
                  </a:lnTo>
                  <a:lnTo>
                    <a:pt x="965" y="3189"/>
                  </a:lnTo>
                  <a:lnTo>
                    <a:pt x="1499" y="2103"/>
                  </a:lnTo>
                  <a:cubicBezTo>
                    <a:pt x="2034" y="3516"/>
                    <a:pt x="2964" y="4774"/>
                    <a:pt x="4153" y="5687"/>
                  </a:cubicBezTo>
                  <a:cubicBezTo>
                    <a:pt x="5601" y="6790"/>
                    <a:pt x="7307" y="7376"/>
                    <a:pt x="9116" y="7376"/>
                  </a:cubicBezTo>
                  <a:cubicBezTo>
                    <a:pt x="12787" y="7376"/>
                    <a:pt x="16026" y="4895"/>
                    <a:pt x="16992" y="1362"/>
                  </a:cubicBezTo>
                  <a:lnTo>
                    <a:pt x="15958" y="1069"/>
                  </a:lnTo>
                  <a:cubicBezTo>
                    <a:pt x="15113" y="4154"/>
                    <a:pt x="12304" y="6308"/>
                    <a:pt x="9116" y="6308"/>
                  </a:cubicBezTo>
                  <a:cubicBezTo>
                    <a:pt x="6169" y="6308"/>
                    <a:pt x="3533" y="4447"/>
                    <a:pt x="2499" y="1724"/>
                  </a:cubicBezTo>
                  <a:lnTo>
                    <a:pt x="2499" y="1724"/>
                  </a:lnTo>
                  <a:lnTo>
                    <a:pt x="3671" y="2275"/>
                  </a:lnTo>
                  <a:lnTo>
                    <a:pt x="4119" y="1310"/>
                  </a:lnTo>
                  <a:lnTo>
                    <a:pt x="1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2"/>
            <p:cNvSpPr/>
            <p:nvPr/>
          </p:nvSpPr>
          <p:spPr>
            <a:xfrm>
              <a:off x="1361125" y="3999475"/>
              <a:ext cx="255500" cy="209400"/>
            </a:xfrm>
            <a:custGeom>
              <a:avLst/>
              <a:gdLst/>
              <a:ahLst/>
              <a:cxnLst/>
              <a:rect l="l" t="t" r="r" b="b"/>
              <a:pathLst>
                <a:path w="10220" h="8376" extrusionOk="0">
                  <a:moveTo>
                    <a:pt x="7221" y="1"/>
                  </a:moveTo>
                  <a:lnTo>
                    <a:pt x="7221" y="7290"/>
                  </a:lnTo>
                  <a:lnTo>
                    <a:pt x="6153" y="7290"/>
                  </a:lnTo>
                  <a:lnTo>
                    <a:pt x="6153" y="1621"/>
                  </a:lnTo>
                  <a:lnTo>
                    <a:pt x="4050" y="1621"/>
                  </a:lnTo>
                  <a:lnTo>
                    <a:pt x="4050" y="7290"/>
                  </a:lnTo>
                  <a:lnTo>
                    <a:pt x="2982" y="7290"/>
                  </a:lnTo>
                  <a:lnTo>
                    <a:pt x="2982" y="3309"/>
                  </a:lnTo>
                  <a:lnTo>
                    <a:pt x="811" y="3309"/>
                  </a:lnTo>
                  <a:lnTo>
                    <a:pt x="811" y="7290"/>
                  </a:lnTo>
                  <a:lnTo>
                    <a:pt x="1" y="7290"/>
                  </a:lnTo>
                  <a:lnTo>
                    <a:pt x="1" y="8376"/>
                  </a:lnTo>
                  <a:lnTo>
                    <a:pt x="10220" y="8376"/>
                  </a:lnTo>
                  <a:lnTo>
                    <a:pt x="10220" y="7290"/>
                  </a:lnTo>
                  <a:lnTo>
                    <a:pt x="9444" y="7290"/>
                  </a:lnTo>
                  <a:lnTo>
                    <a:pt x="94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2"/>
          <p:cNvGrpSpPr/>
          <p:nvPr/>
        </p:nvGrpSpPr>
        <p:grpSpPr>
          <a:xfrm>
            <a:off x="1945300" y="1988450"/>
            <a:ext cx="457125" cy="457125"/>
            <a:chOff x="1945300" y="1988450"/>
            <a:chExt cx="457125" cy="457125"/>
          </a:xfrm>
        </p:grpSpPr>
        <p:sp>
          <p:nvSpPr>
            <p:cNvPr id="1361" name="Google Shape;1361;p62"/>
            <p:cNvSpPr/>
            <p:nvPr/>
          </p:nvSpPr>
          <p:spPr>
            <a:xfrm>
              <a:off x="1945300" y="1988450"/>
              <a:ext cx="457125" cy="96525"/>
            </a:xfrm>
            <a:custGeom>
              <a:avLst/>
              <a:gdLst/>
              <a:ahLst/>
              <a:cxnLst/>
              <a:rect l="l" t="t" r="r" b="b"/>
              <a:pathLst>
                <a:path w="18285" h="3861" extrusionOk="0">
                  <a:moveTo>
                    <a:pt x="12460" y="1431"/>
                  </a:moveTo>
                  <a:lnTo>
                    <a:pt x="12460" y="2517"/>
                  </a:lnTo>
                  <a:lnTo>
                    <a:pt x="11374" y="2517"/>
                  </a:lnTo>
                  <a:lnTo>
                    <a:pt x="11374" y="1431"/>
                  </a:lnTo>
                  <a:close/>
                  <a:moveTo>
                    <a:pt x="14373" y="1431"/>
                  </a:moveTo>
                  <a:lnTo>
                    <a:pt x="14373" y="2517"/>
                  </a:lnTo>
                  <a:lnTo>
                    <a:pt x="13287" y="2517"/>
                  </a:lnTo>
                  <a:lnTo>
                    <a:pt x="13287" y="1431"/>
                  </a:lnTo>
                  <a:close/>
                  <a:moveTo>
                    <a:pt x="16286" y="1431"/>
                  </a:moveTo>
                  <a:lnTo>
                    <a:pt x="16286" y="2517"/>
                  </a:lnTo>
                  <a:lnTo>
                    <a:pt x="15200" y="2517"/>
                  </a:lnTo>
                  <a:lnTo>
                    <a:pt x="15200" y="1431"/>
                  </a:lnTo>
                  <a:close/>
                  <a:moveTo>
                    <a:pt x="1" y="1"/>
                  </a:moveTo>
                  <a:lnTo>
                    <a:pt x="1" y="3861"/>
                  </a:lnTo>
                  <a:lnTo>
                    <a:pt x="18285" y="3861"/>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2"/>
            <p:cNvSpPr/>
            <p:nvPr/>
          </p:nvSpPr>
          <p:spPr>
            <a:xfrm>
              <a:off x="1945300" y="2111675"/>
              <a:ext cx="457125" cy="333900"/>
            </a:xfrm>
            <a:custGeom>
              <a:avLst/>
              <a:gdLst/>
              <a:ahLst/>
              <a:cxnLst/>
              <a:rect l="l" t="t" r="r" b="b"/>
              <a:pathLst>
                <a:path w="18285" h="13356" extrusionOk="0">
                  <a:moveTo>
                    <a:pt x="6946" y="3016"/>
                  </a:moveTo>
                  <a:lnTo>
                    <a:pt x="7704" y="3791"/>
                  </a:lnTo>
                  <a:lnTo>
                    <a:pt x="5395" y="6083"/>
                  </a:lnTo>
                  <a:lnTo>
                    <a:pt x="7704" y="8410"/>
                  </a:lnTo>
                  <a:lnTo>
                    <a:pt x="6946" y="9151"/>
                  </a:lnTo>
                  <a:lnTo>
                    <a:pt x="3878" y="6066"/>
                  </a:lnTo>
                  <a:lnTo>
                    <a:pt x="6946" y="3016"/>
                  </a:lnTo>
                  <a:close/>
                  <a:moveTo>
                    <a:pt x="11340" y="3016"/>
                  </a:moveTo>
                  <a:lnTo>
                    <a:pt x="14407" y="6066"/>
                  </a:lnTo>
                  <a:lnTo>
                    <a:pt x="11340" y="9151"/>
                  </a:lnTo>
                  <a:lnTo>
                    <a:pt x="10582" y="8410"/>
                  </a:lnTo>
                  <a:lnTo>
                    <a:pt x="12891" y="6083"/>
                  </a:lnTo>
                  <a:lnTo>
                    <a:pt x="10582" y="3791"/>
                  </a:lnTo>
                  <a:lnTo>
                    <a:pt x="11340" y="3016"/>
                  </a:lnTo>
                  <a:close/>
                  <a:moveTo>
                    <a:pt x="1" y="0"/>
                  </a:moveTo>
                  <a:lnTo>
                    <a:pt x="1" y="13355"/>
                  </a:lnTo>
                  <a:lnTo>
                    <a:pt x="18285" y="13355"/>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2"/>
          <p:cNvGrpSpPr/>
          <p:nvPr/>
        </p:nvGrpSpPr>
        <p:grpSpPr>
          <a:xfrm>
            <a:off x="1260325" y="1988450"/>
            <a:ext cx="457100" cy="457125"/>
            <a:chOff x="1260325" y="1988450"/>
            <a:chExt cx="457100" cy="457125"/>
          </a:xfrm>
        </p:grpSpPr>
        <p:sp>
          <p:nvSpPr>
            <p:cNvPr id="1364" name="Google Shape;1364;p62"/>
            <p:cNvSpPr/>
            <p:nvPr/>
          </p:nvSpPr>
          <p:spPr>
            <a:xfrm>
              <a:off x="1430050" y="2241775"/>
              <a:ext cx="45275" cy="50425"/>
            </a:xfrm>
            <a:custGeom>
              <a:avLst/>
              <a:gdLst/>
              <a:ahLst/>
              <a:cxnLst/>
              <a:rect l="l" t="t" r="r" b="b"/>
              <a:pathLst>
                <a:path w="1811" h="2017" extrusionOk="0">
                  <a:moveTo>
                    <a:pt x="1" y="0"/>
                  </a:moveTo>
                  <a:lnTo>
                    <a:pt x="1" y="2016"/>
                  </a:lnTo>
                  <a:lnTo>
                    <a:pt x="1810" y="2016"/>
                  </a:lnTo>
                  <a:lnTo>
                    <a:pt x="1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2"/>
            <p:cNvSpPr/>
            <p:nvPr/>
          </p:nvSpPr>
          <p:spPr>
            <a:xfrm>
              <a:off x="1430050" y="2318875"/>
              <a:ext cx="45275" cy="50000"/>
            </a:xfrm>
            <a:custGeom>
              <a:avLst/>
              <a:gdLst/>
              <a:ahLst/>
              <a:cxnLst/>
              <a:rect l="l" t="t" r="r" b="b"/>
              <a:pathLst>
                <a:path w="1811" h="2000" extrusionOk="0">
                  <a:moveTo>
                    <a:pt x="1" y="1"/>
                  </a:moveTo>
                  <a:lnTo>
                    <a:pt x="1" y="2000"/>
                  </a:lnTo>
                  <a:lnTo>
                    <a:pt x="1810" y="2000"/>
                  </a:lnTo>
                  <a:lnTo>
                    <a:pt x="1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2"/>
            <p:cNvSpPr/>
            <p:nvPr/>
          </p:nvSpPr>
          <p:spPr>
            <a:xfrm>
              <a:off x="1502000" y="2318875"/>
              <a:ext cx="45275" cy="50000"/>
            </a:xfrm>
            <a:custGeom>
              <a:avLst/>
              <a:gdLst/>
              <a:ahLst/>
              <a:cxnLst/>
              <a:rect l="l" t="t" r="r" b="b"/>
              <a:pathLst>
                <a:path w="1811" h="2000" extrusionOk="0">
                  <a:moveTo>
                    <a:pt x="1" y="1"/>
                  </a:moveTo>
                  <a:lnTo>
                    <a:pt x="1" y="2000"/>
                  </a:lnTo>
                  <a:lnTo>
                    <a:pt x="1810" y="2000"/>
                  </a:lnTo>
                  <a:lnTo>
                    <a:pt x="1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2"/>
            <p:cNvSpPr/>
            <p:nvPr/>
          </p:nvSpPr>
          <p:spPr>
            <a:xfrm>
              <a:off x="1502000" y="2241775"/>
              <a:ext cx="45275" cy="50425"/>
            </a:xfrm>
            <a:custGeom>
              <a:avLst/>
              <a:gdLst/>
              <a:ahLst/>
              <a:cxnLst/>
              <a:rect l="l" t="t" r="r" b="b"/>
              <a:pathLst>
                <a:path w="1811" h="2017" extrusionOk="0">
                  <a:moveTo>
                    <a:pt x="1" y="0"/>
                  </a:moveTo>
                  <a:lnTo>
                    <a:pt x="1" y="2016"/>
                  </a:lnTo>
                  <a:lnTo>
                    <a:pt x="1810" y="2016"/>
                  </a:lnTo>
                  <a:lnTo>
                    <a:pt x="1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2"/>
            <p:cNvSpPr/>
            <p:nvPr/>
          </p:nvSpPr>
          <p:spPr>
            <a:xfrm>
              <a:off x="1356400" y="2318875"/>
              <a:ext cx="46975" cy="50000"/>
            </a:xfrm>
            <a:custGeom>
              <a:avLst/>
              <a:gdLst/>
              <a:ahLst/>
              <a:cxnLst/>
              <a:rect l="l" t="t" r="r" b="b"/>
              <a:pathLst>
                <a:path w="1879" h="2000" extrusionOk="0">
                  <a:moveTo>
                    <a:pt x="0" y="1"/>
                  </a:moveTo>
                  <a:lnTo>
                    <a:pt x="0" y="2000"/>
                  </a:lnTo>
                  <a:lnTo>
                    <a:pt x="1878" y="2000"/>
                  </a:lnTo>
                  <a:lnTo>
                    <a:pt x="18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2"/>
            <p:cNvSpPr/>
            <p:nvPr/>
          </p:nvSpPr>
          <p:spPr>
            <a:xfrm>
              <a:off x="1260325" y="2033675"/>
              <a:ext cx="457100" cy="102575"/>
            </a:xfrm>
            <a:custGeom>
              <a:avLst/>
              <a:gdLst/>
              <a:ahLst/>
              <a:cxnLst/>
              <a:rect l="l" t="t" r="r" b="b"/>
              <a:pathLst>
                <a:path w="18284" h="4103" extrusionOk="0">
                  <a:moveTo>
                    <a:pt x="0" y="1"/>
                  </a:moveTo>
                  <a:lnTo>
                    <a:pt x="0" y="4102"/>
                  </a:lnTo>
                  <a:lnTo>
                    <a:pt x="18284" y="4102"/>
                  </a:lnTo>
                  <a:lnTo>
                    <a:pt x="18284" y="1"/>
                  </a:lnTo>
                  <a:lnTo>
                    <a:pt x="15958" y="1"/>
                  </a:lnTo>
                  <a:lnTo>
                    <a:pt x="15958" y="2586"/>
                  </a:lnTo>
                  <a:lnTo>
                    <a:pt x="12477" y="2586"/>
                  </a:lnTo>
                  <a:lnTo>
                    <a:pt x="12477" y="1"/>
                  </a:lnTo>
                  <a:lnTo>
                    <a:pt x="10874" y="1"/>
                  </a:lnTo>
                  <a:lnTo>
                    <a:pt x="10874" y="2586"/>
                  </a:lnTo>
                  <a:lnTo>
                    <a:pt x="7393" y="2586"/>
                  </a:lnTo>
                  <a:lnTo>
                    <a:pt x="7393" y="1"/>
                  </a:lnTo>
                  <a:lnTo>
                    <a:pt x="5790" y="1"/>
                  </a:lnTo>
                  <a:lnTo>
                    <a:pt x="5790" y="2586"/>
                  </a:lnTo>
                  <a:lnTo>
                    <a:pt x="2309" y="2586"/>
                  </a:lnTo>
                  <a:lnTo>
                    <a:pt x="2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2"/>
            <p:cNvSpPr/>
            <p:nvPr/>
          </p:nvSpPr>
          <p:spPr>
            <a:xfrm>
              <a:off x="1260325" y="2162925"/>
              <a:ext cx="457100" cy="282650"/>
            </a:xfrm>
            <a:custGeom>
              <a:avLst/>
              <a:gdLst/>
              <a:ahLst/>
              <a:cxnLst/>
              <a:rect l="l" t="t" r="r" b="b"/>
              <a:pathLst>
                <a:path w="18284" h="11306" extrusionOk="0">
                  <a:moveTo>
                    <a:pt x="15510" y="2086"/>
                  </a:moveTo>
                  <a:lnTo>
                    <a:pt x="15510" y="9306"/>
                  </a:lnTo>
                  <a:lnTo>
                    <a:pt x="2775" y="9306"/>
                  </a:lnTo>
                  <a:lnTo>
                    <a:pt x="2775" y="2086"/>
                  </a:lnTo>
                  <a:close/>
                  <a:moveTo>
                    <a:pt x="0" y="1"/>
                  </a:moveTo>
                  <a:lnTo>
                    <a:pt x="0" y="11305"/>
                  </a:lnTo>
                  <a:lnTo>
                    <a:pt x="18284" y="11305"/>
                  </a:lnTo>
                  <a:lnTo>
                    <a:pt x="18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2"/>
            <p:cNvSpPr/>
            <p:nvPr/>
          </p:nvSpPr>
          <p:spPr>
            <a:xfrm>
              <a:off x="1574375" y="2318875"/>
              <a:ext cx="46550" cy="50000"/>
            </a:xfrm>
            <a:custGeom>
              <a:avLst/>
              <a:gdLst/>
              <a:ahLst/>
              <a:cxnLst/>
              <a:rect l="l" t="t" r="r" b="b"/>
              <a:pathLst>
                <a:path w="1862" h="2000" extrusionOk="0">
                  <a:moveTo>
                    <a:pt x="1" y="1"/>
                  </a:moveTo>
                  <a:lnTo>
                    <a:pt x="1" y="2000"/>
                  </a:lnTo>
                  <a:lnTo>
                    <a:pt x="1862" y="2000"/>
                  </a:lnTo>
                  <a:lnTo>
                    <a:pt x="18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2"/>
            <p:cNvSpPr/>
            <p:nvPr/>
          </p:nvSpPr>
          <p:spPr>
            <a:xfrm>
              <a:off x="1356400" y="2241775"/>
              <a:ext cx="46975" cy="50425"/>
            </a:xfrm>
            <a:custGeom>
              <a:avLst/>
              <a:gdLst/>
              <a:ahLst/>
              <a:cxnLst/>
              <a:rect l="l" t="t" r="r" b="b"/>
              <a:pathLst>
                <a:path w="1879" h="2017" extrusionOk="0">
                  <a:moveTo>
                    <a:pt x="0" y="0"/>
                  </a:moveTo>
                  <a:lnTo>
                    <a:pt x="0" y="2016"/>
                  </a:lnTo>
                  <a:lnTo>
                    <a:pt x="1878" y="2016"/>
                  </a:lnTo>
                  <a:lnTo>
                    <a:pt x="18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2"/>
            <p:cNvSpPr/>
            <p:nvPr/>
          </p:nvSpPr>
          <p:spPr>
            <a:xfrm>
              <a:off x="1574375" y="2241775"/>
              <a:ext cx="46550" cy="50425"/>
            </a:xfrm>
            <a:custGeom>
              <a:avLst/>
              <a:gdLst/>
              <a:ahLst/>
              <a:cxnLst/>
              <a:rect l="l" t="t" r="r" b="b"/>
              <a:pathLst>
                <a:path w="1862" h="2017" extrusionOk="0">
                  <a:moveTo>
                    <a:pt x="1" y="0"/>
                  </a:moveTo>
                  <a:lnTo>
                    <a:pt x="1" y="2016"/>
                  </a:lnTo>
                  <a:lnTo>
                    <a:pt x="1862" y="2016"/>
                  </a:lnTo>
                  <a:lnTo>
                    <a:pt x="18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2"/>
            <p:cNvSpPr/>
            <p:nvPr/>
          </p:nvSpPr>
          <p:spPr>
            <a:xfrm>
              <a:off x="1344750" y="1988450"/>
              <a:ext cx="33625" cy="83175"/>
            </a:xfrm>
            <a:custGeom>
              <a:avLst/>
              <a:gdLst/>
              <a:ahLst/>
              <a:cxnLst/>
              <a:rect l="l" t="t" r="r" b="b"/>
              <a:pathLst>
                <a:path w="1345" h="3327" extrusionOk="0">
                  <a:moveTo>
                    <a:pt x="1" y="1"/>
                  </a:moveTo>
                  <a:lnTo>
                    <a:pt x="1" y="3326"/>
                  </a:lnTo>
                  <a:lnTo>
                    <a:pt x="1345" y="3326"/>
                  </a:lnTo>
                  <a:lnTo>
                    <a:pt x="1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2"/>
            <p:cNvSpPr/>
            <p:nvPr/>
          </p:nvSpPr>
          <p:spPr>
            <a:xfrm>
              <a:off x="1471850" y="1988450"/>
              <a:ext cx="33625" cy="83175"/>
            </a:xfrm>
            <a:custGeom>
              <a:avLst/>
              <a:gdLst/>
              <a:ahLst/>
              <a:cxnLst/>
              <a:rect l="l" t="t" r="r" b="b"/>
              <a:pathLst>
                <a:path w="1345" h="3327" extrusionOk="0">
                  <a:moveTo>
                    <a:pt x="0" y="1"/>
                  </a:moveTo>
                  <a:lnTo>
                    <a:pt x="0" y="3326"/>
                  </a:lnTo>
                  <a:lnTo>
                    <a:pt x="1345" y="3326"/>
                  </a:lnTo>
                  <a:lnTo>
                    <a:pt x="1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2"/>
            <p:cNvSpPr/>
            <p:nvPr/>
          </p:nvSpPr>
          <p:spPr>
            <a:xfrm>
              <a:off x="1598950" y="1988450"/>
              <a:ext cx="33625" cy="83175"/>
            </a:xfrm>
            <a:custGeom>
              <a:avLst/>
              <a:gdLst/>
              <a:ahLst/>
              <a:cxnLst/>
              <a:rect l="l" t="t" r="r" b="b"/>
              <a:pathLst>
                <a:path w="1345" h="3327" extrusionOk="0">
                  <a:moveTo>
                    <a:pt x="0" y="1"/>
                  </a:moveTo>
                  <a:lnTo>
                    <a:pt x="0" y="3326"/>
                  </a:lnTo>
                  <a:lnTo>
                    <a:pt x="1344" y="3326"/>
                  </a:ln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62"/>
          <p:cNvGrpSpPr/>
          <p:nvPr/>
        </p:nvGrpSpPr>
        <p:grpSpPr>
          <a:xfrm>
            <a:off x="1959950" y="3246425"/>
            <a:ext cx="428275" cy="457125"/>
            <a:chOff x="1959950" y="3246425"/>
            <a:chExt cx="428275" cy="457125"/>
          </a:xfrm>
        </p:grpSpPr>
        <p:sp>
          <p:nvSpPr>
            <p:cNvPr id="1378" name="Google Shape;1378;p62"/>
            <p:cNvSpPr/>
            <p:nvPr/>
          </p:nvSpPr>
          <p:spPr>
            <a:xfrm>
              <a:off x="1959950" y="3246425"/>
              <a:ext cx="401975" cy="402400"/>
            </a:xfrm>
            <a:custGeom>
              <a:avLst/>
              <a:gdLst/>
              <a:ahLst/>
              <a:cxnLst/>
              <a:rect l="l" t="t" r="r" b="b"/>
              <a:pathLst>
                <a:path w="16079" h="16096" extrusionOk="0">
                  <a:moveTo>
                    <a:pt x="8031" y="0"/>
                  </a:moveTo>
                  <a:cubicBezTo>
                    <a:pt x="5894" y="0"/>
                    <a:pt x="3861" y="845"/>
                    <a:pt x="2344" y="2361"/>
                  </a:cubicBezTo>
                  <a:cubicBezTo>
                    <a:pt x="828" y="3878"/>
                    <a:pt x="1" y="5911"/>
                    <a:pt x="1" y="8048"/>
                  </a:cubicBezTo>
                  <a:cubicBezTo>
                    <a:pt x="1" y="10202"/>
                    <a:pt x="828" y="12218"/>
                    <a:pt x="2344" y="13735"/>
                  </a:cubicBezTo>
                  <a:cubicBezTo>
                    <a:pt x="3861" y="15251"/>
                    <a:pt x="5894" y="16096"/>
                    <a:pt x="8031" y="16096"/>
                  </a:cubicBezTo>
                  <a:cubicBezTo>
                    <a:pt x="9100" y="16096"/>
                    <a:pt x="10116" y="15889"/>
                    <a:pt x="11081" y="15510"/>
                  </a:cubicBezTo>
                  <a:lnTo>
                    <a:pt x="10582" y="13666"/>
                  </a:lnTo>
                  <a:cubicBezTo>
                    <a:pt x="9806" y="14010"/>
                    <a:pt x="8945" y="14217"/>
                    <a:pt x="8031" y="14217"/>
                  </a:cubicBezTo>
                  <a:cubicBezTo>
                    <a:pt x="4636" y="14217"/>
                    <a:pt x="1879" y="11443"/>
                    <a:pt x="1879" y="8048"/>
                  </a:cubicBezTo>
                  <a:cubicBezTo>
                    <a:pt x="1879" y="4653"/>
                    <a:pt x="4636" y="1896"/>
                    <a:pt x="8031" y="1896"/>
                  </a:cubicBezTo>
                  <a:cubicBezTo>
                    <a:pt x="11426" y="1896"/>
                    <a:pt x="14200" y="4653"/>
                    <a:pt x="14200" y="8048"/>
                  </a:cubicBezTo>
                  <a:cubicBezTo>
                    <a:pt x="14200" y="9478"/>
                    <a:pt x="13701" y="10788"/>
                    <a:pt x="12891" y="11839"/>
                  </a:cubicBezTo>
                  <a:lnTo>
                    <a:pt x="14838" y="12356"/>
                  </a:lnTo>
                  <a:cubicBezTo>
                    <a:pt x="15648" y="11081"/>
                    <a:pt x="16079" y="9599"/>
                    <a:pt x="16079" y="8048"/>
                  </a:cubicBezTo>
                  <a:cubicBezTo>
                    <a:pt x="16079" y="5911"/>
                    <a:pt x="15252" y="3878"/>
                    <a:pt x="13718" y="2361"/>
                  </a:cubicBezTo>
                  <a:cubicBezTo>
                    <a:pt x="12202" y="845"/>
                    <a:pt x="10185" y="0"/>
                    <a:pt x="8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2"/>
            <p:cNvSpPr/>
            <p:nvPr/>
          </p:nvSpPr>
          <p:spPr>
            <a:xfrm>
              <a:off x="2033625" y="3320525"/>
              <a:ext cx="254650" cy="254200"/>
            </a:xfrm>
            <a:custGeom>
              <a:avLst/>
              <a:gdLst/>
              <a:ahLst/>
              <a:cxnLst/>
              <a:rect l="l" t="t" r="r" b="b"/>
              <a:pathLst>
                <a:path w="10186" h="10168" extrusionOk="0">
                  <a:moveTo>
                    <a:pt x="5567" y="1120"/>
                  </a:moveTo>
                  <a:lnTo>
                    <a:pt x="5567" y="2310"/>
                  </a:lnTo>
                  <a:lnTo>
                    <a:pt x="5601" y="2310"/>
                  </a:lnTo>
                  <a:cubicBezTo>
                    <a:pt x="5791" y="2344"/>
                    <a:pt x="5963" y="2396"/>
                    <a:pt x="6118" y="2447"/>
                  </a:cubicBezTo>
                  <a:cubicBezTo>
                    <a:pt x="6291" y="2499"/>
                    <a:pt x="6446" y="2568"/>
                    <a:pt x="6583" y="2637"/>
                  </a:cubicBezTo>
                  <a:cubicBezTo>
                    <a:pt x="6721" y="2706"/>
                    <a:pt x="6859" y="2775"/>
                    <a:pt x="6980" y="2844"/>
                  </a:cubicBezTo>
                  <a:lnTo>
                    <a:pt x="6446" y="3860"/>
                  </a:lnTo>
                  <a:cubicBezTo>
                    <a:pt x="6428" y="3843"/>
                    <a:pt x="6377" y="3809"/>
                    <a:pt x="6291" y="3757"/>
                  </a:cubicBezTo>
                  <a:cubicBezTo>
                    <a:pt x="6187" y="3705"/>
                    <a:pt x="6084" y="3636"/>
                    <a:pt x="5946" y="3585"/>
                  </a:cubicBezTo>
                  <a:cubicBezTo>
                    <a:pt x="5808" y="3516"/>
                    <a:pt x="5670" y="3464"/>
                    <a:pt x="5498" y="3430"/>
                  </a:cubicBezTo>
                  <a:cubicBezTo>
                    <a:pt x="5343" y="3378"/>
                    <a:pt x="5188" y="3361"/>
                    <a:pt x="5033" y="3361"/>
                  </a:cubicBezTo>
                  <a:cubicBezTo>
                    <a:pt x="4584" y="3361"/>
                    <a:pt x="4360" y="3499"/>
                    <a:pt x="4360" y="3792"/>
                  </a:cubicBezTo>
                  <a:cubicBezTo>
                    <a:pt x="4360" y="3895"/>
                    <a:pt x="4395" y="3964"/>
                    <a:pt x="4429" y="4016"/>
                  </a:cubicBezTo>
                  <a:cubicBezTo>
                    <a:pt x="4481" y="4084"/>
                    <a:pt x="4550" y="4136"/>
                    <a:pt x="4653" y="4188"/>
                  </a:cubicBezTo>
                  <a:cubicBezTo>
                    <a:pt x="4740" y="4240"/>
                    <a:pt x="4860" y="4274"/>
                    <a:pt x="4998" y="4308"/>
                  </a:cubicBezTo>
                  <a:cubicBezTo>
                    <a:pt x="5136" y="4360"/>
                    <a:pt x="5291" y="4395"/>
                    <a:pt x="5481" y="4446"/>
                  </a:cubicBezTo>
                  <a:cubicBezTo>
                    <a:pt x="5739" y="4515"/>
                    <a:pt x="5963" y="4601"/>
                    <a:pt x="6170" y="4670"/>
                  </a:cubicBezTo>
                  <a:cubicBezTo>
                    <a:pt x="6377" y="4757"/>
                    <a:pt x="6549" y="4860"/>
                    <a:pt x="6687" y="4981"/>
                  </a:cubicBezTo>
                  <a:cubicBezTo>
                    <a:pt x="6825" y="5101"/>
                    <a:pt x="6945" y="5256"/>
                    <a:pt x="7014" y="5429"/>
                  </a:cubicBezTo>
                  <a:cubicBezTo>
                    <a:pt x="7100" y="5601"/>
                    <a:pt x="7135" y="5808"/>
                    <a:pt x="7135" y="6066"/>
                  </a:cubicBezTo>
                  <a:cubicBezTo>
                    <a:pt x="7135" y="6359"/>
                    <a:pt x="7083" y="6618"/>
                    <a:pt x="6963" y="6824"/>
                  </a:cubicBezTo>
                  <a:cubicBezTo>
                    <a:pt x="6859" y="7031"/>
                    <a:pt x="6704" y="7186"/>
                    <a:pt x="6515" y="7324"/>
                  </a:cubicBezTo>
                  <a:cubicBezTo>
                    <a:pt x="6342" y="7445"/>
                    <a:pt x="6118" y="7548"/>
                    <a:pt x="5877" y="7600"/>
                  </a:cubicBezTo>
                  <a:cubicBezTo>
                    <a:pt x="5791" y="7617"/>
                    <a:pt x="5687" y="7634"/>
                    <a:pt x="5567" y="7652"/>
                  </a:cubicBezTo>
                  <a:lnTo>
                    <a:pt x="5567" y="8961"/>
                  </a:lnTo>
                  <a:lnTo>
                    <a:pt x="4498" y="8961"/>
                  </a:lnTo>
                  <a:lnTo>
                    <a:pt x="4498" y="7634"/>
                  </a:lnTo>
                  <a:cubicBezTo>
                    <a:pt x="4309" y="7600"/>
                    <a:pt x="4119" y="7565"/>
                    <a:pt x="3947" y="7514"/>
                  </a:cubicBezTo>
                  <a:cubicBezTo>
                    <a:pt x="3757" y="7445"/>
                    <a:pt x="3568" y="7376"/>
                    <a:pt x="3378" y="7307"/>
                  </a:cubicBezTo>
                  <a:cubicBezTo>
                    <a:pt x="3206" y="7221"/>
                    <a:pt x="3034" y="7135"/>
                    <a:pt x="2878" y="7031"/>
                  </a:cubicBezTo>
                  <a:lnTo>
                    <a:pt x="3413" y="5963"/>
                  </a:lnTo>
                  <a:cubicBezTo>
                    <a:pt x="3430" y="5980"/>
                    <a:pt x="3499" y="6032"/>
                    <a:pt x="3602" y="6101"/>
                  </a:cubicBezTo>
                  <a:cubicBezTo>
                    <a:pt x="3723" y="6170"/>
                    <a:pt x="3861" y="6239"/>
                    <a:pt x="4016" y="6307"/>
                  </a:cubicBezTo>
                  <a:cubicBezTo>
                    <a:pt x="4171" y="6376"/>
                    <a:pt x="4360" y="6445"/>
                    <a:pt x="4567" y="6497"/>
                  </a:cubicBezTo>
                  <a:cubicBezTo>
                    <a:pt x="4757" y="6549"/>
                    <a:pt x="4964" y="6583"/>
                    <a:pt x="5170" y="6583"/>
                  </a:cubicBezTo>
                  <a:cubicBezTo>
                    <a:pt x="5601" y="6583"/>
                    <a:pt x="5825" y="6445"/>
                    <a:pt x="5825" y="6187"/>
                  </a:cubicBezTo>
                  <a:cubicBezTo>
                    <a:pt x="5825" y="6083"/>
                    <a:pt x="5791" y="5997"/>
                    <a:pt x="5722" y="5928"/>
                  </a:cubicBezTo>
                  <a:cubicBezTo>
                    <a:pt x="5653" y="5859"/>
                    <a:pt x="5567" y="5808"/>
                    <a:pt x="5446" y="5756"/>
                  </a:cubicBezTo>
                  <a:cubicBezTo>
                    <a:pt x="5343" y="5704"/>
                    <a:pt x="5205" y="5653"/>
                    <a:pt x="5050" y="5618"/>
                  </a:cubicBezTo>
                  <a:cubicBezTo>
                    <a:pt x="4877" y="5566"/>
                    <a:pt x="4722" y="5515"/>
                    <a:pt x="4533" y="5463"/>
                  </a:cubicBezTo>
                  <a:cubicBezTo>
                    <a:pt x="4292" y="5394"/>
                    <a:pt x="4068" y="5308"/>
                    <a:pt x="3895" y="5222"/>
                  </a:cubicBezTo>
                  <a:cubicBezTo>
                    <a:pt x="3706" y="5136"/>
                    <a:pt x="3568" y="5032"/>
                    <a:pt x="3447" y="4912"/>
                  </a:cubicBezTo>
                  <a:cubicBezTo>
                    <a:pt x="3327" y="4791"/>
                    <a:pt x="3240" y="4670"/>
                    <a:pt x="3189" y="4515"/>
                  </a:cubicBezTo>
                  <a:cubicBezTo>
                    <a:pt x="3120" y="4360"/>
                    <a:pt x="3102" y="4188"/>
                    <a:pt x="3102" y="3998"/>
                  </a:cubicBezTo>
                  <a:cubicBezTo>
                    <a:pt x="3102" y="3705"/>
                    <a:pt x="3154" y="3464"/>
                    <a:pt x="3258" y="3257"/>
                  </a:cubicBezTo>
                  <a:cubicBezTo>
                    <a:pt x="3361" y="3033"/>
                    <a:pt x="3499" y="2861"/>
                    <a:pt x="3688" y="2706"/>
                  </a:cubicBezTo>
                  <a:cubicBezTo>
                    <a:pt x="3861" y="2568"/>
                    <a:pt x="4068" y="2447"/>
                    <a:pt x="4309" y="2378"/>
                  </a:cubicBezTo>
                  <a:cubicBezTo>
                    <a:pt x="4378" y="2361"/>
                    <a:pt x="4429" y="2344"/>
                    <a:pt x="4498" y="2327"/>
                  </a:cubicBezTo>
                  <a:lnTo>
                    <a:pt x="4498" y="1120"/>
                  </a:lnTo>
                  <a:close/>
                  <a:moveTo>
                    <a:pt x="5084" y="0"/>
                  </a:moveTo>
                  <a:cubicBezTo>
                    <a:pt x="2293" y="0"/>
                    <a:pt x="1" y="2275"/>
                    <a:pt x="1" y="5084"/>
                  </a:cubicBezTo>
                  <a:cubicBezTo>
                    <a:pt x="1" y="7893"/>
                    <a:pt x="2293" y="10168"/>
                    <a:pt x="5084" y="10168"/>
                  </a:cubicBezTo>
                  <a:cubicBezTo>
                    <a:pt x="5894" y="10168"/>
                    <a:pt x="6670" y="9978"/>
                    <a:pt x="7359" y="9651"/>
                  </a:cubicBezTo>
                  <a:lnTo>
                    <a:pt x="6928" y="8065"/>
                  </a:lnTo>
                  <a:lnTo>
                    <a:pt x="8720" y="8548"/>
                  </a:lnTo>
                  <a:lnTo>
                    <a:pt x="8789" y="8565"/>
                  </a:lnTo>
                  <a:cubicBezTo>
                    <a:pt x="9651" y="7669"/>
                    <a:pt x="10185" y="6428"/>
                    <a:pt x="10185" y="5084"/>
                  </a:cubicBezTo>
                  <a:cubicBezTo>
                    <a:pt x="10185" y="2275"/>
                    <a:pt x="7893" y="0"/>
                    <a:pt x="5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2"/>
            <p:cNvSpPr/>
            <p:nvPr/>
          </p:nvSpPr>
          <p:spPr>
            <a:xfrm>
              <a:off x="2244725" y="3560050"/>
              <a:ext cx="143500" cy="143500"/>
            </a:xfrm>
            <a:custGeom>
              <a:avLst/>
              <a:gdLst/>
              <a:ahLst/>
              <a:cxnLst/>
              <a:rect l="l" t="t" r="r" b="b"/>
              <a:pathLst>
                <a:path w="5740" h="5740" extrusionOk="0">
                  <a:moveTo>
                    <a:pt x="1" y="1"/>
                  </a:moveTo>
                  <a:lnTo>
                    <a:pt x="1327" y="4981"/>
                  </a:lnTo>
                  <a:lnTo>
                    <a:pt x="2379" y="3930"/>
                  </a:lnTo>
                  <a:lnTo>
                    <a:pt x="4188" y="5739"/>
                  </a:lnTo>
                  <a:lnTo>
                    <a:pt x="5739" y="4188"/>
                  </a:lnTo>
                  <a:lnTo>
                    <a:pt x="3930" y="2379"/>
                  </a:lnTo>
                  <a:lnTo>
                    <a:pt x="4964" y="134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62"/>
          <p:cNvGrpSpPr/>
          <p:nvPr/>
        </p:nvGrpSpPr>
        <p:grpSpPr>
          <a:xfrm>
            <a:off x="1260325" y="3267525"/>
            <a:ext cx="457100" cy="415325"/>
            <a:chOff x="1260325" y="3267525"/>
            <a:chExt cx="457100" cy="415325"/>
          </a:xfrm>
        </p:grpSpPr>
        <p:sp>
          <p:nvSpPr>
            <p:cNvPr id="1382" name="Google Shape;1382;p62"/>
            <p:cNvSpPr/>
            <p:nvPr/>
          </p:nvSpPr>
          <p:spPr>
            <a:xfrm>
              <a:off x="1394725" y="3267525"/>
              <a:ext cx="187425" cy="258100"/>
            </a:xfrm>
            <a:custGeom>
              <a:avLst/>
              <a:gdLst/>
              <a:ahLst/>
              <a:cxnLst/>
              <a:rect l="l" t="t" r="r" b="b"/>
              <a:pathLst>
                <a:path w="7497" h="10324" extrusionOk="0">
                  <a:moveTo>
                    <a:pt x="3757" y="1"/>
                  </a:moveTo>
                  <a:cubicBezTo>
                    <a:pt x="2465" y="1"/>
                    <a:pt x="1397" y="1052"/>
                    <a:pt x="1397" y="2344"/>
                  </a:cubicBezTo>
                  <a:cubicBezTo>
                    <a:pt x="1397" y="3068"/>
                    <a:pt x="1724" y="3723"/>
                    <a:pt x="2241" y="4154"/>
                  </a:cubicBezTo>
                  <a:cubicBezTo>
                    <a:pt x="966" y="4395"/>
                    <a:pt x="1" y="5515"/>
                    <a:pt x="1" y="6859"/>
                  </a:cubicBezTo>
                  <a:lnTo>
                    <a:pt x="1" y="10323"/>
                  </a:lnTo>
                  <a:lnTo>
                    <a:pt x="7497" y="10323"/>
                  </a:lnTo>
                  <a:lnTo>
                    <a:pt x="7497" y="6859"/>
                  </a:lnTo>
                  <a:cubicBezTo>
                    <a:pt x="7497" y="5515"/>
                    <a:pt x="6532" y="4395"/>
                    <a:pt x="5257" y="4154"/>
                  </a:cubicBezTo>
                  <a:cubicBezTo>
                    <a:pt x="5774" y="3723"/>
                    <a:pt x="6101" y="3068"/>
                    <a:pt x="6101" y="2344"/>
                  </a:cubicBezTo>
                  <a:cubicBezTo>
                    <a:pt x="6101" y="1052"/>
                    <a:pt x="5050" y="1"/>
                    <a:pt x="3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2"/>
            <p:cNvSpPr/>
            <p:nvPr/>
          </p:nvSpPr>
          <p:spPr>
            <a:xfrm>
              <a:off x="1260325" y="3540225"/>
              <a:ext cx="149950" cy="142625"/>
            </a:xfrm>
            <a:custGeom>
              <a:avLst/>
              <a:gdLst/>
              <a:ahLst/>
              <a:cxnLst/>
              <a:rect l="l" t="t" r="r" b="b"/>
              <a:pathLst>
                <a:path w="5998" h="5705" extrusionOk="0">
                  <a:moveTo>
                    <a:pt x="2999" y="1"/>
                  </a:moveTo>
                  <a:lnTo>
                    <a:pt x="2068" y="1879"/>
                  </a:lnTo>
                  <a:lnTo>
                    <a:pt x="0" y="2172"/>
                  </a:lnTo>
                  <a:lnTo>
                    <a:pt x="1499" y="3637"/>
                  </a:lnTo>
                  <a:lnTo>
                    <a:pt x="1138" y="5705"/>
                  </a:lnTo>
                  <a:lnTo>
                    <a:pt x="2999" y="4723"/>
                  </a:lnTo>
                  <a:lnTo>
                    <a:pt x="4843" y="5705"/>
                  </a:lnTo>
                  <a:lnTo>
                    <a:pt x="4498" y="3637"/>
                  </a:lnTo>
                  <a:lnTo>
                    <a:pt x="5997" y="2172"/>
                  </a:lnTo>
                  <a:lnTo>
                    <a:pt x="3929" y="1879"/>
                  </a:lnTo>
                  <a:lnTo>
                    <a:pt x="29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2"/>
            <p:cNvSpPr/>
            <p:nvPr/>
          </p:nvSpPr>
          <p:spPr>
            <a:xfrm>
              <a:off x="1413700" y="3540225"/>
              <a:ext cx="149925" cy="142625"/>
            </a:xfrm>
            <a:custGeom>
              <a:avLst/>
              <a:gdLst/>
              <a:ahLst/>
              <a:cxnLst/>
              <a:rect l="l" t="t" r="r" b="b"/>
              <a:pathLst>
                <a:path w="5997" h="5705" extrusionOk="0">
                  <a:moveTo>
                    <a:pt x="2998" y="1"/>
                  </a:moveTo>
                  <a:lnTo>
                    <a:pt x="2068" y="1879"/>
                  </a:lnTo>
                  <a:lnTo>
                    <a:pt x="0" y="2172"/>
                  </a:lnTo>
                  <a:lnTo>
                    <a:pt x="1499" y="3637"/>
                  </a:lnTo>
                  <a:lnTo>
                    <a:pt x="1137" y="5705"/>
                  </a:lnTo>
                  <a:lnTo>
                    <a:pt x="2998" y="4723"/>
                  </a:lnTo>
                  <a:lnTo>
                    <a:pt x="4842" y="5705"/>
                  </a:lnTo>
                  <a:lnTo>
                    <a:pt x="4498" y="3637"/>
                  </a:lnTo>
                  <a:lnTo>
                    <a:pt x="5997" y="2172"/>
                  </a:lnTo>
                  <a:lnTo>
                    <a:pt x="3929" y="1879"/>
                  </a:lnTo>
                  <a:lnTo>
                    <a:pt x="29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2"/>
            <p:cNvSpPr/>
            <p:nvPr/>
          </p:nvSpPr>
          <p:spPr>
            <a:xfrm>
              <a:off x="1567500" y="3540225"/>
              <a:ext cx="149925" cy="142625"/>
            </a:xfrm>
            <a:custGeom>
              <a:avLst/>
              <a:gdLst/>
              <a:ahLst/>
              <a:cxnLst/>
              <a:rect l="l" t="t" r="r" b="b"/>
              <a:pathLst>
                <a:path w="5997" h="5705" extrusionOk="0">
                  <a:moveTo>
                    <a:pt x="2998" y="1"/>
                  </a:moveTo>
                  <a:lnTo>
                    <a:pt x="2068" y="1879"/>
                  </a:lnTo>
                  <a:lnTo>
                    <a:pt x="0" y="2172"/>
                  </a:lnTo>
                  <a:lnTo>
                    <a:pt x="1499" y="3637"/>
                  </a:lnTo>
                  <a:lnTo>
                    <a:pt x="1155" y="5705"/>
                  </a:lnTo>
                  <a:lnTo>
                    <a:pt x="2998" y="4723"/>
                  </a:lnTo>
                  <a:lnTo>
                    <a:pt x="4842" y="5705"/>
                  </a:lnTo>
                  <a:lnTo>
                    <a:pt x="4498" y="3637"/>
                  </a:lnTo>
                  <a:lnTo>
                    <a:pt x="5997" y="2172"/>
                  </a:lnTo>
                  <a:lnTo>
                    <a:pt x="3929" y="1879"/>
                  </a:lnTo>
                  <a:lnTo>
                    <a:pt x="29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62"/>
          <p:cNvGrpSpPr/>
          <p:nvPr/>
        </p:nvGrpSpPr>
        <p:grpSpPr>
          <a:xfrm>
            <a:off x="2678550" y="1438725"/>
            <a:ext cx="456700" cy="346850"/>
            <a:chOff x="2630725" y="1414600"/>
            <a:chExt cx="456700" cy="346850"/>
          </a:xfrm>
        </p:grpSpPr>
        <p:sp>
          <p:nvSpPr>
            <p:cNvPr id="1387" name="Google Shape;1387;p62"/>
            <p:cNvSpPr/>
            <p:nvPr/>
          </p:nvSpPr>
          <p:spPr>
            <a:xfrm>
              <a:off x="2660025" y="1414600"/>
              <a:ext cx="398525" cy="275750"/>
            </a:xfrm>
            <a:custGeom>
              <a:avLst/>
              <a:gdLst/>
              <a:ahLst/>
              <a:cxnLst/>
              <a:rect l="l" t="t" r="r" b="b"/>
              <a:pathLst>
                <a:path w="15941" h="11030" extrusionOk="0">
                  <a:moveTo>
                    <a:pt x="4119" y="2862"/>
                  </a:moveTo>
                  <a:lnTo>
                    <a:pt x="4119" y="3947"/>
                  </a:lnTo>
                  <a:lnTo>
                    <a:pt x="2861" y="3947"/>
                  </a:lnTo>
                  <a:lnTo>
                    <a:pt x="2861" y="2862"/>
                  </a:lnTo>
                  <a:close/>
                  <a:moveTo>
                    <a:pt x="13063" y="2862"/>
                  </a:moveTo>
                  <a:lnTo>
                    <a:pt x="13063" y="3947"/>
                  </a:lnTo>
                  <a:lnTo>
                    <a:pt x="5360" y="3947"/>
                  </a:lnTo>
                  <a:lnTo>
                    <a:pt x="5360" y="2862"/>
                  </a:lnTo>
                  <a:close/>
                  <a:moveTo>
                    <a:pt x="4119" y="5171"/>
                  </a:moveTo>
                  <a:lnTo>
                    <a:pt x="4119" y="6239"/>
                  </a:lnTo>
                  <a:lnTo>
                    <a:pt x="2861" y="6239"/>
                  </a:lnTo>
                  <a:lnTo>
                    <a:pt x="2861" y="5171"/>
                  </a:lnTo>
                  <a:close/>
                  <a:moveTo>
                    <a:pt x="13063" y="5171"/>
                  </a:moveTo>
                  <a:lnTo>
                    <a:pt x="13063" y="6239"/>
                  </a:lnTo>
                  <a:lnTo>
                    <a:pt x="5360" y="6239"/>
                  </a:lnTo>
                  <a:lnTo>
                    <a:pt x="5360" y="5171"/>
                  </a:lnTo>
                  <a:close/>
                  <a:moveTo>
                    <a:pt x="4119" y="7480"/>
                  </a:moveTo>
                  <a:lnTo>
                    <a:pt x="4119" y="8548"/>
                  </a:lnTo>
                  <a:lnTo>
                    <a:pt x="2861" y="8548"/>
                  </a:lnTo>
                  <a:lnTo>
                    <a:pt x="2861" y="7480"/>
                  </a:lnTo>
                  <a:close/>
                  <a:moveTo>
                    <a:pt x="13063" y="7480"/>
                  </a:moveTo>
                  <a:lnTo>
                    <a:pt x="13063" y="8548"/>
                  </a:lnTo>
                  <a:lnTo>
                    <a:pt x="5360" y="8548"/>
                  </a:lnTo>
                  <a:lnTo>
                    <a:pt x="5360" y="7480"/>
                  </a:lnTo>
                  <a:close/>
                  <a:moveTo>
                    <a:pt x="1" y="1"/>
                  </a:moveTo>
                  <a:lnTo>
                    <a:pt x="1" y="10254"/>
                  </a:lnTo>
                  <a:lnTo>
                    <a:pt x="6808" y="10254"/>
                  </a:lnTo>
                  <a:lnTo>
                    <a:pt x="6808" y="11030"/>
                  </a:lnTo>
                  <a:lnTo>
                    <a:pt x="9117" y="11030"/>
                  </a:lnTo>
                  <a:lnTo>
                    <a:pt x="9117" y="10254"/>
                  </a:lnTo>
                  <a:lnTo>
                    <a:pt x="15941" y="10254"/>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2"/>
            <p:cNvSpPr/>
            <p:nvPr/>
          </p:nvSpPr>
          <p:spPr>
            <a:xfrm>
              <a:off x="2630725" y="1697650"/>
              <a:ext cx="456700" cy="63800"/>
            </a:xfrm>
            <a:custGeom>
              <a:avLst/>
              <a:gdLst/>
              <a:ahLst/>
              <a:cxnLst/>
              <a:rect l="l" t="t" r="r" b="b"/>
              <a:pathLst>
                <a:path w="18268" h="2552" extrusionOk="0">
                  <a:moveTo>
                    <a:pt x="1" y="1"/>
                  </a:moveTo>
                  <a:lnTo>
                    <a:pt x="1" y="2551"/>
                  </a:lnTo>
                  <a:lnTo>
                    <a:pt x="18267" y="2551"/>
                  </a:lnTo>
                  <a:lnTo>
                    <a:pt x="18267" y="1"/>
                  </a:lnTo>
                  <a:lnTo>
                    <a:pt x="11357" y="1"/>
                  </a:lnTo>
                  <a:lnTo>
                    <a:pt x="11357" y="776"/>
                  </a:lnTo>
                  <a:lnTo>
                    <a:pt x="6911" y="776"/>
                  </a:lnTo>
                  <a:lnTo>
                    <a:pt x="69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62"/>
          <p:cNvGrpSpPr/>
          <p:nvPr/>
        </p:nvGrpSpPr>
        <p:grpSpPr>
          <a:xfrm>
            <a:off x="2630725" y="2648450"/>
            <a:ext cx="456700" cy="395075"/>
            <a:chOff x="2630725" y="2648450"/>
            <a:chExt cx="456700" cy="395075"/>
          </a:xfrm>
        </p:grpSpPr>
        <p:sp>
          <p:nvSpPr>
            <p:cNvPr id="1390" name="Google Shape;1390;p62"/>
            <p:cNvSpPr/>
            <p:nvPr/>
          </p:nvSpPr>
          <p:spPr>
            <a:xfrm>
              <a:off x="2630725" y="2763925"/>
              <a:ext cx="315400" cy="279600"/>
            </a:xfrm>
            <a:custGeom>
              <a:avLst/>
              <a:gdLst/>
              <a:ahLst/>
              <a:cxnLst/>
              <a:rect l="l" t="t" r="r" b="b"/>
              <a:pathLst>
                <a:path w="12616" h="11184" extrusionOk="0">
                  <a:moveTo>
                    <a:pt x="9427" y="2223"/>
                  </a:moveTo>
                  <a:lnTo>
                    <a:pt x="9427" y="3291"/>
                  </a:lnTo>
                  <a:lnTo>
                    <a:pt x="3189" y="3291"/>
                  </a:lnTo>
                  <a:lnTo>
                    <a:pt x="3189" y="2223"/>
                  </a:lnTo>
                  <a:close/>
                  <a:moveTo>
                    <a:pt x="9427" y="4446"/>
                  </a:moveTo>
                  <a:lnTo>
                    <a:pt x="9427" y="5514"/>
                  </a:lnTo>
                  <a:lnTo>
                    <a:pt x="3189" y="5514"/>
                  </a:lnTo>
                  <a:lnTo>
                    <a:pt x="3189" y="4446"/>
                  </a:lnTo>
                  <a:close/>
                  <a:moveTo>
                    <a:pt x="1" y="0"/>
                  </a:moveTo>
                  <a:lnTo>
                    <a:pt x="1" y="8117"/>
                  </a:lnTo>
                  <a:lnTo>
                    <a:pt x="2293" y="8117"/>
                  </a:lnTo>
                  <a:lnTo>
                    <a:pt x="2293" y="11184"/>
                  </a:lnTo>
                  <a:lnTo>
                    <a:pt x="6601" y="8117"/>
                  </a:lnTo>
                  <a:lnTo>
                    <a:pt x="12615" y="8117"/>
                  </a:lnTo>
                  <a:lnTo>
                    <a:pt x="126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2"/>
            <p:cNvSpPr/>
            <p:nvPr/>
          </p:nvSpPr>
          <p:spPr>
            <a:xfrm>
              <a:off x="2751800" y="2648450"/>
              <a:ext cx="335625" cy="313225"/>
            </a:xfrm>
            <a:custGeom>
              <a:avLst/>
              <a:gdLst/>
              <a:ahLst/>
              <a:cxnLst/>
              <a:rect l="l" t="t" r="r" b="b"/>
              <a:pathLst>
                <a:path w="13425" h="12529" extrusionOk="0">
                  <a:moveTo>
                    <a:pt x="0" y="1"/>
                  </a:moveTo>
                  <a:lnTo>
                    <a:pt x="0" y="3551"/>
                  </a:lnTo>
                  <a:lnTo>
                    <a:pt x="8858" y="3551"/>
                  </a:lnTo>
                  <a:lnTo>
                    <a:pt x="8858" y="10857"/>
                  </a:lnTo>
                  <a:lnTo>
                    <a:pt x="11184" y="12529"/>
                  </a:lnTo>
                  <a:lnTo>
                    <a:pt x="11184" y="9013"/>
                  </a:lnTo>
                  <a:lnTo>
                    <a:pt x="13424" y="9013"/>
                  </a:lnTo>
                  <a:lnTo>
                    <a:pt x="134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62"/>
          <p:cNvGrpSpPr/>
          <p:nvPr/>
        </p:nvGrpSpPr>
        <p:grpSpPr>
          <a:xfrm>
            <a:off x="2660900" y="3875850"/>
            <a:ext cx="396800" cy="456675"/>
            <a:chOff x="2660900" y="3875850"/>
            <a:chExt cx="396800" cy="456675"/>
          </a:xfrm>
        </p:grpSpPr>
        <p:sp>
          <p:nvSpPr>
            <p:cNvPr id="1393" name="Google Shape;1393;p62"/>
            <p:cNvSpPr/>
            <p:nvPr/>
          </p:nvSpPr>
          <p:spPr>
            <a:xfrm>
              <a:off x="2839675" y="4128725"/>
              <a:ext cx="25025" cy="25000"/>
            </a:xfrm>
            <a:custGeom>
              <a:avLst/>
              <a:gdLst/>
              <a:ahLst/>
              <a:cxnLst/>
              <a:rect l="l" t="t" r="r" b="b"/>
              <a:pathLst>
                <a:path w="1001" h="1000" extrusionOk="0">
                  <a:moveTo>
                    <a:pt x="500" y="0"/>
                  </a:moveTo>
                  <a:cubicBezTo>
                    <a:pt x="225" y="0"/>
                    <a:pt x="1" y="225"/>
                    <a:pt x="1" y="500"/>
                  </a:cubicBezTo>
                  <a:cubicBezTo>
                    <a:pt x="1" y="776"/>
                    <a:pt x="225" y="1000"/>
                    <a:pt x="500" y="1000"/>
                  </a:cubicBezTo>
                  <a:cubicBezTo>
                    <a:pt x="776" y="1000"/>
                    <a:pt x="1000" y="776"/>
                    <a:pt x="1000" y="500"/>
                  </a:cubicBezTo>
                  <a:cubicBezTo>
                    <a:pt x="1000" y="225"/>
                    <a:pt x="776"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2"/>
            <p:cNvSpPr/>
            <p:nvPr/>
          </p:nvSpPr>
          <p:spPr>
            <a:xfrm>
              <a:off x="2735425" y="4024475"/>
              <a:ext cx="233525" cy="233525"/>
            </a:xfrm>
            <a:custGeom>
              <a:avLst/>
              <a:gdLst/>
              <a:ahLst/>
              <a:cxnLst/>
              <a:rect l="l" t="t" r="r" b="b"/>
              <a:pathLst>
                <a:path w="9341" h="9341" extrusionOk="0">
                  <a:moveTo>
                    <a:pt x="5205" y="1224"/>
                  </a:moveTo>
                  <a:lnTo>
                    <a:pt x="5205" y="3188"/>
                  </a:lnTo>
                  <a:cubicBezTo>
                    <a:pt x="5808" y="3412"/>
                    <a:pt x="6239" y="3998"/>
                    <a:pt x="6239" y="4670"/>
                  </a:cubicBezTo>
                  <a:cubicBezTo>
                    <a:pt x="6239" y="5532"/>
                    <a:pt x="5532" y="6238"/>
                    <a:pt x="4670" y="6238"/>
                  </a:cubicBezTo>
                  <a:cubicBezTo>
                    <a:pt x="3792" y="6238"/>
                    <a:pt x="3102" y="5532"/>
                    <a:pt x="3102" y="4670"/>
                  </a:cubicBezTo>
                  <a:cubicBezTo>
                    <a:pt x="3102" y="3998"/>
                    <a:pt x="3533" y="3412"/>
                    <a:pt x="4136" y="3188"/>
                  </a:cubicBezTo>
                  <a:lnTo>
                    <a:pt x="4136" y="1224"/>
                  </a:lnTo>
                  <a:close/>
                  <a:moveTo>
                    <a:pt x="4670" y="0"/>
                  </a:moveTo>
                  <a:cubicBezTo>
                    <a:pt x="2086" y="0"/>
                    <a:pt x="0" y="2103"/>
                    <a:pt x="0" y="4670"/>
                  </a:cubicBezTo>
                  <a:cubicBezTo>
                    <a:pt x="0" y="7238"/>
                    <a:pt x="2086" y="9340"/>
                    <a:pt x="4670" y="9340"/>
                  </a:cubicBezTo>
                  <a:cubicBezTo>
                    <a:pt x="7238" y="9340"/>
                    <a:pt x="9340" y="7238"/>
                    <a:pt x="9340" y="4670"/>
                  </a:cubicBezTo>
                  <a:cubicBezTo>
                    <a:pt x="9340" y="2103"/>
                    <a:pt x="7238" y="0"/>
                    <a:pt x="4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2"/>
            <p:cNvSpPr/>
            <p:nvPr/>
          </p:nvSpPr>
          <p:spPr>
            <a:xfrm>
              <a:off x="2660900" y="3875850"/>
              <a:ext cx="396800" cy="456675"/>
            </a:xfrm>
            <a:custGeom>
              <a:avLst/>
              <a:gdLst/>
              <a:ahLst/>
              <a:cxnLst/>
              <a:rect l="l" t="t" r="r" b="b"/>
              <a:pathLst>
                <a:path w="15872" h="18267" extrusionOk="0">
                  <a:moveTo>
                    <a:pt x="7651" y="4877"/>
                  </a:moveTo>
                  <a:cubicBezTo>
                    <a:pt x="10805" y="4877"/>
                    <a:pt x="13390" y="7444"/>
                    <a:pt x="13390" y="10615"/>
                  </a:cubicBezTo>
                  <a:cubicBezTo>
                    <a:pt x="13390" y="13786"/>
                    <a:pt x="10805" y="16354"/>
                    <a:pt x="7651" y="16354"/>
                  </a:cubicBezTo>
                  <a:cubicBezTo>
                    <a:pt x="4481" y="16354"/>
                    <a:pt x="1913" y="13786"/>
                    <a:pt x="1913" y="10615"/>
                  </a:cubicBezTo>
                  <a:cubicBezTo>
                    <a:pt x="1913" y="7444"/>
                    <a:pt x="4481" y="4877"/>
                    <a:pt x="7651" y="4877"/>
                  </a:cubicBezTo>
                  <a:close/>
                  <a:moveTo>
                    <a:pt x="5652" y="0"/>
                  </a:moveTo>
                  <a:lnTo>
                    <a:pt x="5652" y="3222"/>
                  </a:lnTo>
                  <a:cubicBezTo>
                    <a:pt x="4377" y="3567"/>
                    <a:pt x="3205" y="4239"/>
                    <a:pt x="2240" y="5204"/>
                  </a:cubicBezTo>
                  <a:cubicBezTo>
                    <a:pt x="793" y="6652"/>
                    <a:pt x="0" y="8565"/>
                    <a:pt x="0" y="10615"/>
                  </a:cubicBezTo>
                  <a:cubicBezTo>
                    <a:pt x="0" y="12666"/>
                    <a:pt x="793" y="14579"/>
                    <a:pt x="2240" y="16026"/>
                  </a:cubicBezTo>
                  <a:cubicBezTo>
                    <a:pt x="3688" y="17474"/>
                    <a:pt x="5601" y="18266"/>
                    <a:pt x="7651" y="18266"/>
                  </a:cubicBezTo>
                  <a:cubicBezTo>
                    <a:pt x="9685" y="18266"/>
                    <a:pt x="11615" y="17474"/>
                    <a:pt x="13062" y="16026"/>
                  </a:cubicBezTo>
                  <a:cubicBezTo>
                    <a:pt x="14510" y="14579"/>
                    <a:pt x="15303" y="12666"/>
                    <a:pt x="15303" y="10615"/>
                  </a:cubicBezTo>
                  <a:cubicBezTo>
                    <a:pt x="15303" y="9150"/>
                    <a:pt x="14889" y="7772"/>
                    <a:pt x="14148" y="6566"/>
                  </a:cubicBezTo>
                  <a:lnTo>
                    <a:pt x="15871" y="4842"/>
                  </a:lnTo>
                  <a:lnTo>
                    <a:pt x="13459" y="2430"/>
                  </a:lnTo>
                  <a:lnTo>
                    <a:pt x="11736" y="4153"/>
                  </a:lnTo>
                  <a:cubicBezTo>
                    <a:pt x="11098" y="3722"/>
                    <a:pt x="10374" y="3412"/>
                    <a:pt x="9633" y="3222"/>
                  </a:cubicBezTo>
                  <a:lnTo>
                    <a:pt x="9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62"/>
          <p:cNvGrpSpPr/>
          <p:nvPr/>
        </p:nvGrpSpPr>
        <p:grpSpPr>
          <a:xfrm>
            <a:off x="2630725" y="1988450"/>
            <a:ext cx="456700" cy="457125"/>
            <a:chOff x="2630725" y="1988450"/>
            <a:chExt cx="456700" cy="457125"/>
          </a:xfrm>
        </p:grpSpPr>
        <p:sp>
          <p:nvSpPr>
            <p:cNvPr id="1397" name="Google Shape;1397;p62"/>
            <p:cNvSpPr/>
            <p:nvPr/>
          </p:nvSpPr>
          <p:spPr>
            <a:xfrm>
              <a:off x="2797025" y="2229700"/>
              <a:ext cx="48700" cy="49575"/>
            </a:xfrm>
            <a:custGeom>
              <a:avLst/>
              <a:gdLst/>
              <a:ahLst/>
              <a:cxnLst/>
              <a:rect l="l" t="t" r="r" b="b"/>
              <a:pathLst>
                <a:path w="1948" h="1983" extrusionOk="0">
                  <a:moveTo>
                    <a:pt x="1" y="1"/>
                  </a:moveTo>
                  <a:cubicBezTo>
                    <a:pt x="190" y="1000"/>
                    <a:pt x="966" y="1776"/>
                    <a:pt x="1948" y="1982"/>
                  </a:cubicBezTo>
                  <a:lnTo>
                    <a:pt x="1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2"/>
            <p:cNvSpPr/>
            <p:nvPr/>
          </p:nvSpPr>
          <p:spPr>
            <a:xfrm>
              <a:off x="2797025" y="2154750"/>
              <a:ext cx="48700" cy="48275"/>
            </a:xfrm>
            <a:custGeom>
              <a:avLst/>
              <a:gdLst/>
              <a:ahLst/>
              <a:cxnLst/>
              <a:rect l="l" t="t" r="r" b="b"/>
              <a:pathLst>
                <a:path w="1948" h="1931" extrusionOk="0">
                  <a:moveTo>
                    <a:pt x="1948" y="0"/>
                  </a:moveTo>
                  <a:cubicBezTo>
                    <a:pt x="983" y="207"/>
                    <a:pt x="225" y="965"/>
                    <a:pt x="1" y="1930"/>
                  </a:cubicBezTo>
                  <a:lnTo>
                    <a:pt x="1948" y="1930"/>
                  </a:lnTo>
                  <a:lnTo>
                    <a:pt x="19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2"/>
            <p:cNvSpPr/>
            <p:nvPr/>
          </p:nvSpPr>
          <p:spPr>
            <a:xfrm>
              <a:off x="2872425" y="2229700"/>
              <a:ext cx="49125" cy="49575"/>
            </a:xfrm>
            <a:custGeom>
              <a:avLst/>
              <a:gdLst/>
              <a:ahLst/>
              <a:cxnLst/>
              <a:rect l="l" t="t" r="r" b="b"/>
              <a:pathLst>
                <a:path w="1965" h="1983" extrusionOk="0">
                  <a:moveTo>
                    <a:pt x="0" y="1"/>
                  </a:moveTo>
                  <a:lnTo>
                    <a:pt x="0" y="1982"/>
                  </a:lnTo>
                  <a:cubicBezTo>
                    <a:pt x="983" y="1776"/>
                    <a:pt x="1758" y="1000"/>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2"/>
            <p:cNvSpPr/>
            <p:nvPr/>
          </p:nvSpPr>
          <p:spPr>
            <a:xfrm>
              <a:off x="2872425" y="2154750"/>
              <a:ext cx="48700" cy="48275"/>
            </a:xfrm>
            <a:custGeom>
              <a:avLst/>
              <a:gdLst/>
              <a:ahLst/>
              <a:cxnLst/>
              <a:rect l="l" t="t" r="r" b="b"/>
              <a:pathLst>
                <a:path w="1948" h="1931" extrusionOk="0">
                  <a:moveTo>
                    <a:pt x="0" y="0"/>
                  </a:moveTo>
                  <a:lnTo>
                    <a:pt x="0" y="1930"/>
                  </a:lnTo>
                  <a:lnTo>
                    <a:pt x="1948" y="1930"/>
                  </a:lnTo>
                  <a:cubicBezTo>
                    <a:pt x="1741" y="965"/>
                    <a:pt x="965" y="20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2"/>
            <p:cNvSpPr/>
            <p:nvPr/>
          </p:nvSpPr>
          <p:spPr>
            <a:xfrm>
              <a:off x="2711725" y="2069450"/>
              <a:ext cx="295125" cy="295125"/>
            </a:xfrm>
            <a:custGeom>
              <a:avLst/>
              <a:gdLst/>
              <a:ahLst/>
              <a:cxnLst/>
              <a:rect l="l" t="t" r="r" b="b"/>
              <a:pathLst>
                <a:path w="11805" h="11805" extrusionOk="0">
                  <a:moveTo>
                    <a:pt x="6428" y="1138"/>
                  </a:moveTo>
                  <a:lnTo>
                    <a:pt x="6428" y="2327"/>
                  </a:lnTo>
                  <a:cubicBezTo>
                    <a:pt x="7997" y="2568"/>
                    <a:pt x="9220" y="3791"/>
                    <a:pt x="9461" y="5342"/>
                  </a:cubicBezTo>
                  <a:lnTo>
                    <a:pt x="10650" y="5342"/>
                  </a:lnTo>
                  <a:lnTo>
                    <a:pt x="10650" y="6411"/>
                  </a:lnTo>
                  <a:lnTo>
                    <a:pt x="9479" y="6411"/>
                  </a:lnTo>
                  <a:cubicBezTo>
                    <a:pt x="9255" y="7996"/>
                    <a:pt x="7997" y="9237"/>
                    <a:pt x="6428" y="9478"/>
                  </a:cubicBezTo>
                  <a:lnTo>
                    <a:pt x="6428" y="10633"/>
                  </a:lnTo>
                  <a:lnTo>
                    <a:pt x="5360" y="10633"/>
                  </a:lnTo>
                  <a:lnTo>
                    <a:pt x="5360" y="9478"/>
                  </a:lnTo>
                  <a:cubicBezTo>
                    <a:pt x="3792" y="9237"/>
                    <a:pt x="2551" y="7996"/>
                    <a:pt x="2327" y="6411"/>
                  </a:cubicBezTo>
                  <a:lnTo>
                    <a:pt x="1138" y="6411"/>
                  </a:lnTo>
                  <a:lnTo>
                    <a:pt x="1138" y="5342"/>
                  </a:lnTo>
                  <a:lnTo>
                    <a:pt x="2327" y="5342"/>
                  </a:lnTo>
                  <a:cubicBezTo>
                    <a:pt x="2568" y="3791"/>
                    <a:pt x="3809" y="2568"/>
                    <a:pt x="5360" y="2327"/>
                  </a:cubicBezTo>
                  <a:lnTo>
                    <a:pt x="5360" y="1138"/>
                  </a:lnTo>
                  <a:close/>
                  <a:moveTo>
                    <a:pt x="5894" y="0"/>
                  </a:moveTo>
                  <a:cubicBezTo>
                    <a:pt x="2637" y="0"/>
                    <a:pt x="1" y="2654"/>
                    <a:pt x="1" y="5911"/>
                  </a:cubicBezTo>
                  <a:cubicBezTo>
                    <a:pt x="1" y="9151"/>
                    <a:pt x="2637" y="11805"/>
                    <a:pt x="5894" y="11805"/>
                  </a:cubicBezTo>
                  <a:cubicBezTo>
                    <a:pt x="9151" y="11805"/>
                    <a:pt x="11805" y="9151"/>
                    <a:pt x="11805" y="5911"/>
                  </a:cubicBezTo>
                  <a:cubicBezTo>
                    <a:pt x="11805" y="2654"/>
                    <a:pt x="9151" y="0"/>
                    <a:pt x="5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2"/>
            <p:cNvSpPr/>
            <p:nvPr/>
          </p:nvSpPr>
          <p:spPr>
            <a:xfrm>
              <a:off x="2630725" y="1988450"/>
              <a:ext cx="456700" cy="457125"/>
            </a:xfrm>
            <a:custGeom>
              <a:avLst/>
              <a:gdLst/>
              <a:ahLst/>
              <a:cxnLst/>
              <a:rect l="l" t="t" r="r" b="b"/>
              <a:pathLst>
                <a:path w="18268" h="18285" extrusionOk="0">
                  <a:moveTo>
                    <a:pt x="9134" y="2172"/>
                  </a:moveTo>
                  <a:cubicBezTo>
                    <a:pt x="12977" y="2172"/>
                    <a:pt x="16113" y="5291"/>
                    <a:pt x="16113" y="9151"/>
                  </a:cubicBezTo>
                  <a:cubicBezTo>
                    <a:pt x="16113" y="12994"/>
                    <a:pt x="12977" y="16113"/>
                    <a:pt x="9134" y="16113"/>
                  </a:cubicBezTo>
                  <a:cubicBezTo>
                    <a:pt x="5291" y="16113"/>
                    <a:pt x="2172" y="12994"/>
                    <a:pt x="2172" y="9151"/>
                  </a:cubicBezTo>
                  <a:cubicBezTo>
                    <a:pt x="2172" y="5291"/>
                    <a:pt x="5291" y="2172"/>
                    <a:pt x="9134" y="2172"/>
                  </a:cubicBezTo>
                  <a:close/>
                  <a:moveTo>
                    <a:pt x="9134" y="1"/>
                  </a:moveTo>
                  <a:cubicBezTo>
                    <a:pt x="6687" y="1"/>
                    <a:pt x="4395" y="948"/>
                    <a:pt x="2672" y="2689"/>
                  </a:cubicBezTo>
                  <a:cubicBezTo>
                    <a:pt x="949" y="4412"/>
                    <a:pt x="1" y="6704"/>
                    <a:pt x="1" y="9151"/>
                  </a:cubicBezTo>
                  <a:cubicBezTo>
                    <a:pt x="1" y="11581"/>
                    <a:pt x="949" y="13873"/>
                    <a:pt x="2672" y="15596"/>
                  </a:cubicBezTo>
                  <a:cubicBezTo>
                    <a:pt x="4395" y="17336"/>
                    <a:pt x="6687" y="18284"/>
                    <a:pt x="9134" y="18284"/>
                  </a:cubicBezTo>
                  <a:cubicBezTo>
                    <a:pt x="11581" y="18284"/>
                    <a:pt x="13873" y="17336"/>
                    <a:pt x="15596" y="15596"/>
                  </a:cubicBezTo>
                  <a:cubicBezTo>
                    <a:pt x="17320" y="13873"/>
                    <a:pt x="18267" y="11581"/>
                    <a:pt x="18267" y="9151"/>
                  </a:cubicBezTo>
                  <a:cubicBezTo>
                    <a:pt x="18267" y="6704"/>
                    <a:pt x="17320" y="4412"/>
                    <a:pt x="15596" y="2689"/>
                  </a:cubicBezTo>
                  <a:cubicBezTo>
                    <a:pt x="13873" y="948"/>
                    <a:pt x="11581" y="1"/>
                    <a:pt x="9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62"/>
          <p:cNvGrpSpPr/>
          <p:nvPr/>
        </p:nvGrpSpPr>
        <p:grpSpPr>
          <a:xfrm>
            <a:off x="2630725" y="3276150"/>
            <a:ext cx="456700" cy="397650"/>
            <a:chOff x="2630725" y="3276150"/>
            <a:chExt cx="456700" cy="397650"/>
          </a:xfrm>
        </p:grpSpPr>
        <p:sp>
          <p:nvSpPr>
            <p:cNvPr id="1404" name="Google Shape;1404;p62"/>
            <p:cNvSpPr/>
            <p:nvPr/>
          </p:nvSpPr>
          <p:spPr>
            <a:xfrm>
              <a:off x="2630725" y="3276150"/>
              <a:ext cx="456700" cy="83175"/>
            </a:xfrm>
            <a:custGeom>
              <a:avLst/>
              <a:gdLst/>
              <a:ahLst/>
              <a:cxnLst/>
              <a:rect l="l" t="t" r="r" b="b"/>
              <a:pathLst>
                <a:path w="18268" h="3327" extrusionOk="0">
                  <a:moveTo>
                    <a:pt x="8600" y="0"/>
                  </a:moveTo>
                  <a:lnTo>
                    <a:pt x="8600" y="1034"/>
                  </a:lnTo>
                  <a:lnTo>
                    <a:pt x="1" y="1034"/>
                  </a:lnTo>
                  <a:lnTo>
                    <a:pt x="1" y="3326"/>
                  </a:lnTo>
                  <a:lnTo>
                    <a:pt x="18267" y="3326"/>
                  </a:lnTo>
                  <a:lnTo>
                    <a:pt x="18267" y="1034"/>
                  </a:lnTo>
                  <a:lnTo>
                    <a:pt x="9668" y="1034"/>
                  </a:lnTo>
                  <a:lnTo>
                    <a:pt x="96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2"/>
            <p:cNvSpPr/>
            <p:nvPr/>
          </p:nvSpPr>
          <p:spPr>
            <a:xfrm>
              <a:off x="2650125" y="3386000"/>
              <a:ext cx="414475" cy="287800"/>
            </a:xfrm>
            <a:custGeom>
              <a:avLst/>
              <a:gdLst/>
              <a:ahLst/>
              <a:cxnLst/>
              <a:rect l="l" t="t" r="r" b="b"/>
              <a:pathLst>
                <a:path w="16579" h="11512" extrusionOk="0">
                  <a:moveTo>
                    <a:pt x="12752" y="1793"/>
                  </a:moveTo>
                  <a:lnTo>
                    <a:pt x="13459" y="2586"/>
                  </a:lnTo>
                  <a:lnTo>
                    <a:pt x="10374" y="5360"/>
                  </a:lnTo>
                  <a:lnTo>
                    <a:pt x="9099" y="3740"/>
                  </a:lnTo>
                  <a:lnTo>
                    <a:pt x="6618" y="6239"/>
                  </a:lnTo>
                  <a:lnTo>
                    <a:pt x="5170" y="4791"/>
                  </a:lnTo>
                  <a:lnTo>
                    <a:pt x="3929" y="5877"/>
                  </a:lnTo>
                  <a:lnTo>
                    <a:pt x="3223" y="5084"/>
                  </a:lnTo>
                  <a:lnTo>
                    <a:pt x="5205" y="3309"/>
                  </a:lnTo>
                  <a:lnTo>
                    <a:pt x="6618" y="4722"/>
                  </a:lnTo>
                  <a:lnTo>
                    <a:pt x="9185" y="2138"/>
                  </a:lnTo>
                  <a:lnTo>
                    <a:pt x="10512" y="3809"/>
                  </a:lnTo>
                  <a:lnTo>
                    <a:pt x="12752" y="1793"/>
                  </a:lnTo>
                  <a:close/>
                  <a:moveTo>
                    <a:pt x="0" y="1"/>
                  </a:moveTo>
                  <a:lnTo>
                    <a:pt x="0" y="8634"/>
                  </a:lnTo>
                  <a:lnTo>
                    <a:pt x="7031" y="8634"/>
                  </a:lnTo>
                  <a:lnTo>
                    <a:pt x="5963" y="11081"/>
                  </a:lnTo>
                  <a:lnTo>
                    <a:pt x="6945" y="11512"/>
                  </a:lnTo>
                  <a:lnTo>
                    <a:pt x="8203" y="8634"/>
                  </a:lnTo>
                  <a:lnTo>
                    <a:pt x="8513" y="8634"/>
                  </a:lnTo>
                  <a:lnTo>
                    <a:pt x="9771" y="11512"/>
                  </a:lnTo>
                  <a:lnTo>
                    <a:pt x="10754" y="11081"/>
                  </a:lnTo>
                  <a:lnTo>
                    <a:pt x="9685" y="8634"/>
                  </a:lnTo>
                  <a:lnTo>
                    <a:pt x="16578" y="8634"/>
                  </a:lnTo>
                  <a:lnTo>
                    <a:pt x="165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62"/>
          <p:cNvGrpSpPr/>
          <p:nvPr/>
        </p:nvGrpSpPr>
        <p:grpSpPr>
          <a:xfrm>
            <a:off x="3315300" y="1359475"/>
            <a:ext cx="474350" cy="457100"/>
            <a:chOff x="3315300" y="1359475"/>
            <a:chExt cx="474350" cy="457100"/>
          </a:xfrm>
        </p:grpSpPr>
        <p:sp>
          <p:nvSpPr>
            <p:cNvPr id="1407" name="Google Shape;1407;p62"/>
            <p:cNvSpPr/>
            <p:nvPr/>
          </p:nvSpPr>
          <p:spPr>
            <a:xfrm>
              <a:off x="3492800" y="1432700"/>
              <a:ext cx="216725" cy="197225"/>
            </a:xfrm>
            <a:custGeom>
              <a:avLst/>
              <a:gdLst/>
              <a:ahLst/>
              <a:cxnLst/>
              <a:rect l="l" t="t" r="r" b="b"/>
              <a:pathLst>
                <a:path w="8669" h="7889" extrusionOk="0">
                  <a:moveTo>
                    <a:pt x="4343" y="1"/>
                  </a:moveTo>
                  <a:cubicBezTo>
                    <a:pt x="3326" y="1"/>
                    <a:pt x="2309" y="380"/>
                    <a:pt x="1551" y="1155"/>
                  </a:cubicBezTo>
                  <a:cubicBezTo>
                    <a:pt x="0" y="2689"/>
                    <a:pt x="0" y="5188"/>
                    <a:pt x="1551" y="6739"/>
                  </a:cubicBezTo>
                  <a:cubicBezTo>
                    <a:pt x="2318" y="7505"/>
                    <a:pt x="3326" y="7889"/>
                    <a:pt x="4336" y="7889"/>
                  </a:cubicBezTo>
                  <a:cubicBezTo>
                    <a:pt x="5347" y="7889"/>
                    <a:pt x="6359" y="7505"/>
                    <a:pt x="7135" y="6739"/>
                  </a:cubicBezTo>
                  <a:cubicBezTo>
                    <a:pt x="8668" y="5188"/>
                    <a:pt x="8668" y="2689"/>
                    <a:pt x="7135" y="1155"/>
                  </a:cubicBezTo>
                  <a:cubicBezTo>
                    <a:pt x="6359" y="380"/>
                    <a:pt x="5342" y="1"/>
                    <a:pt x="4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2"/>
            <p:cNvSpPr/>
            <p:nvPr/>
          </p:nvSpPr>
          <p:spPr>
            <a:xfrm>
              <a:off x="3315300" y="1662750"/>
              <a:ext cx="154250" cy="153825"/>
            </a:xfrm>
            <a:custGeom>
              <a:avLst/>
              <a:gdLst/>
              <a:ahLst/>
              <a:cxnLst/>
              <a:rect l="l" t="t" r="r" b="b"/>
              <a:pathLst>
                <a:path w="6170" h="6153" extrusionOk="0">
                  <a:moveTo>
                    <a:pt x="3550" y="1"/>
                  </a:moveTo>
                  <a:lnTo>
                    <a:pt x="845" y="2189"/>
                  </a:lnTo>
                  <a:cubicBezTo>
                    <a:pt x="362" y="2586"/>
                    <a:pt x="69" y="3172"/>
                    <a:pt x="35" y="3809"/>
                  </a:cubicBezTo>
                  <a:cubicBezTo>
                    <a:pt x="0" y="4430"/>
                    <a:pt x="224" y="5050"/>
                    <a:pt x="673" y="5498"/>
                  </a:cubicBezTo>
                  <a:cubicBezTo>
                    <a:pt x="1103" y="5912"/>
                    <a:pt x="1672" y="6153"/>
                    <a:pt x="2258" y="6153"/>
                  </a:cubicBezTo>
                  <a:lnTo>
                    <a:pt x="2361" y="6153"/>
                  </a:lnTo>
                  <a:cubicBezTo>
                    <a:pt x="2999" y="6118"/>
                    <a:pt x="3585" y="5808"/>
                    <a:pt x="3981" y="5326"/>
                  </a:cubicBezTo>
                  <a:lnTo>
                    <a:pt x="6170" y="2620"/>
                  </a:lnTo>
                  <a:lnTo>
                    <a:pt x="3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2"/>
            <p:cNvSpPr/>
            <p:nvPr/>
          </p:nvSpPr>
          <p:spPr>
            <a:xfrm>
              <a:off x="3424725" y="1359475"/>
              <a:ext cx="364925" cy="348125"/>
            </a:xfrm>
            <a:custGeom>
              <a:avLst/>
              <a:gdLst/>
              <a:ahLst/>
              <a:cxnLst/>
              <a:rect l="l" t="t" r="r" b="b"/>
              <a:pathLst>
                <a:path w="14597" h="13925" extrusionOk="0">
                  <a:moveTo>
                    <a:pt x="7066" y="1844"/>
                  </a:moveTo>
                  <a:cubicBezTo>
                    <a:pt x="8393" y="1844"/>
                    <a:pt x="9651" y="2378"/>
                    <a:pt x="10599" y="3326"/>
                  </a:cubicBezTo>
                  <a:cubicBezTo>
                    <a:pt x="11546" y="4274"/>
                    <a:pt x="12081" y="5532"/>
                    <a:pt x="12081" y="6876"/>
                  </a:cubicBezTo>
                  <a:cubicBezTo>
                    <a:pt x="12081" y="8203"/>
                    <a:pt x="11546" y="9461"/>
                    <a:pt x="10599" y="10409"/>
                  </a:cubicBezTo>
                  <a:cubicBezTo>
                    <a:pt x="9651" y="11356"/>
                    <a:pt x="8393" y="11891"/>
                    <a:pt x="7066" y="11891"/>
                  </a:cubicBezTo>
                  <a:cubicBezTo>
                    <a:pt x="5722" y="11891"/>
                    <a:pt x="4464" y="11356"/>
                    <a:pt x="3516" y="10409"/>
                  </a:cubicBezTo>
                  <a:cubicBezTo>
                    <a:pt x="2568" y="9461"/>
                    <a:pt x="2034" y="8203"/>
                    <a:pt x="2034" y="6876"/>
                  </a:cubicBezTo>
                  <a:cubicBezTo>
                    <a:pt x="2034" y="5532"/>
                    <a:pt x="2568" y="4274"/>
                    <a:pt x="3516" y="3326"/>
                  </a:cubicBezTo>
                  <a:cubicBezTo>
                    <a:pt x="4464" y="2378"/>
                    <a:pt x="5722" y="1844"/>
                    <a:pt x="7066" y="1844"/>
                  </a:cubicBezTo>
                  <a:close/>
                  <a:moveTo>
                    <a:pt x="7066" y="0"/>
                  </a:moveTo>
                  <a:cubicBezTo>
                    <a:pt x="5222" y="0"/>
                    <a:pt x="3499" y="724"/>
                    <a:pt x="2206" y="2016"/>
                  </a:cubicBezTo>
                  <a:cubicBezTo>
                    <a:pt x="914" y="3309"/>
                    <a:pt x="190" y="5032"/>
                    <a:pt x="190" y="6876"/>
                  </a:cubicBezTo>
                  <a:cubicBezTo>
                    <a:pt x="190" y="8168"/>
                    <a:pt x="552" y="9409"/>
                    <a:pt x="1224" y="10478"/>
                  </a:cubicBezTo>
                  <a:lnTo>
                    <a:pt x="1" y="11460"/>
                  </a:lnTo>
                  <a:lnTo>
                    <a:pt x="2465" y="13924"/>
                  </a:lnTo>
                  <a:lnTo>
                    <a:pt x="3447" y="12701"/>
                  </a:lnTo>
                  <a:cubicBezTo>
                    <a:pt x="4550" y="13390"/>
                    <a:pt x="5808" y="13734"/>
                    <a:pt x="7066" y="13734"/>
                  </a:cubicBezTo>
                  <a:cubicBezTo>
                    <a:pt x="8824" y="13734"/>
                    <a:pt x="10581" y="13062"/>
                    <a:pt x="11908" y="11718"/>
                  </a:cubicBezTo>
                  <a:cubicBezTo>
                    <a:pt x="14596" y="9047"/>
                    <a:pt x="14596" y="4687"/>
                    <a:pt x="11908" y="2016"/>
                  </a:cubicBezTo>
                  <a:cubicBezTo>
                    <a:pt x="10616" y="724"/>
                    <a:pt x="8893" y="0"/>
                    <a:pt x="7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62"/>
          <p:cNvGrpSpPr/>
          <p:nvPr/>
        </p:nvGrpSpPr>
        <p:grpSpPr>
          <a:xfrm>
            <a:off x="3315725" y="2672575"/>
            <a:ext cx="457125" cy="346825"/>
            <a:chOff x="3315725" y="2672575"/>
            <a:chExt cx="457125" cy="346825"/>
          </a:xfrm>
        </p:grpSpPr>
        <p:sp>
          <p:nvSpPr>
            <p:cNvPr id="1411" name="Google Shape;1411;p62"/>
            <p:cNvSpPr/>
            <p:nvPr/>
          </p:nvSpPr>
          <p:spPr>
            <a:xfrm>
              <a:off x="3443250" y="2756600"/>
              <a:ext cx="59475" cy="92200"/>
            </a:xfrm>
            <a:custGeom>
              <a:avLst/>
              <a:gdLst/>
              <a:ahLst/>
              <a:cxnLst/>
              <a:rect l="l" t="t" r="r" b="b"/>
              <a:pathLst>
                <a:path w="2379" h="3688" extrusionOk="0">
                  <a:moveTo>
                    <a:pt x="1" y="0"/>
                  </a:moveTo>
                  <a:lnTo>
                    <a:pt x="1" y="3688"/>
                  </a:lnTo>
                  <a:lnTo>
                    <a:pt x="2379" y="194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2"/>
            <p:cNvSpPr/>
            <p:nvPr/>
          </p:nvSpPr>
          <p:spPr>
            <a:xfrm>
              <a:off x="3470825" y="2822925"/>
              <a:ext cx="146925" cy="39250"/>
            </a:xfrm>
            <a:custGeom>
              <a:avLst/>
              <a:gdLst/>
              <a:ahLst/>
              <a:cxnLst/>
              <a:rect l="l" t="t" r="r" b="b"/>
              <a:pathLst>
                <a:path w="5877" h="1570" extrusionOk="0">
                  <a:moveTo>
                    <a:pt x="2120" y="1"/>
                  </a:moveTo>
                  <a:lnTo>
                    <a:pt x="0" y="1569"/>
                  </a:lnTo>
                  <a:lnTo>
                    <a:pt x="5877" y="1569"/>
                  </a:lnTo>
                  <a:lnTo>
                    <a:pt x="3757" y="1"/>
                  </a:lnTo>
                  <a:lnTo>
                    <a:pt x="2947" y="673"/>
                  </a:lnTo>
                  <a:lnTo>
                    <a:pt x="2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2"/>
            <p:cNvSpPr/>
            <p:nvPr/>
          </p:nvSpPr>
          <p:spPr>
            <a:xfrm>
              <a:off x="3585850" y="2756600"/>
              <a:ext cx="59475" cy="92200"/>
            </a:xfrm>
            <a:custGeom>
              <a:avLst/>
              <a:gdLst/>
              <a:ahLst/>
              <a:cxnLst/>
              <a:rect l="l" t="t" r="r" b="b"/>
              <a:pathLst>
                <a:path w="2379" h="3688" extrusionOk="0">
                  <a:moveTo>
                    <a:pt x="2379" y="0"/>
                  </a:moveTo>
                  <a:lnTo>
                    <a:pt x="0" y="1947"/>
                  </a:lnTo>
                  <a:lnTo>
                    <a:pt x="2379" y="3688"/>
                  </a:lnTo>
                  <a:lnTo>
                    <a:pt x="2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2"/>
            <p:cNvSpPr/>
            <p:nvPr/>
          </p:nvSpPr>
          <p:spPr>
            <a:xfrm>
              <a:off x="3345025" y="2672575"/>
              <a:ext cx="398525" cy="276175"/>
            </a:xfrm>
            <a:custGeom>
              <a:avLst/>
              <a:gdLst/>
              <a:ahLst/>
              <a:cxnLst/>
              <a:rect l="l" t="t" r="r" b="b"/>
              <a:pathLst>
                <a:path w="15941" h="11047" extrusionOk="0">
                  <a:moveTo>
                    <a:pt x="13080" y="1672"/>
                  </a:moveTo>
                  <a:lnTo>
                    <a:pt x="13080" y="8651"/>
                  </a:lnTo>
                  <a:lnTo>
                    <a:pt x="2861" y="8651"/>
                  </a:lnTo>
                  <a:lnTo>
                    <a:pt x="2861" y="1672"/>
                  </a:lnTo>
                  <a:close/>
                  <a:moveTo>
                    <a:pt x="0" y="1"/>
                  </a:moveTo>
                  <a:lnTo>
                    <a:pt x="0" y="10254"/>
                  </a:lnTo>
                  <a:lnTo>
                    <a:pt x="6825" y="10254"/>
                  </a:lnTo>
                  <a:lnTo>
                    <a:pt x="6825" y="11047"/>
                  </a:lnTo>
                  <a:lnTo>
                    <a:pt x="9117" y="11047"/>
                  </a:lnTo>
                  <a:lnTo>
                    <a:pt x="9117" y="10254"/>
                  </a:lnTo>
                  <a:lnTo>
                    <a:pt x="15941" y="10254"/>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2"/>
            <p:cNvSpPr/>
            <p:nvPr/>
          </p:nvSpPr>
          <p:spPr>
            <a:xfrm>
              <a:off x="3315725" y="2956050"/>
              <a:ext cx="457125" cy="63350"/>
            </a:xfrm>
            <a:custGeom>
              <a:avLst/>
              <a:gdLst/>
              <a:ahLst/>
              <a:cxnLst/>
              <a:rect l="l" t="t" r="r" b="b"/>
              <a:pathLst>
                <a:path w="18285" h="2534" extrusionOk="0">
                  <a:moveTo>
                    <a:pt x="1" y="1"/>
                  </a:moveTo>
                  <a:lnTo>
                    <a:pt x="1" y="2534"/>
                  </a:lnTo>
                  <a:lnTo>
                    <a:pt x="18284" y="2534"/>
                  </a:lnTo>
                  <a:lnTo>
                    <a:pt x="18284" y="1"/>
                  </a:lnTo>
                  <a:lnTo>
                    <a:pt x="11357" y="1"/>
                  </a:lnTo>
                  <a:lnTo>
                    <a:pt x="11357" y="724"/>
                  </a:lnTo>
                  <a:lnTo>
                    <a:pt x="6928" y="724"/>
                  </a:lnTo>
                  <a:lnTo>
                    <a:pt x="69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2"/>
            <p:cNvSpPr/>
            <p:nvPr/>
          </p:nvSpPr>
          <p:spPr>
            <a:xfrm>
              <a:off x="3466525" y="2741075"/>
              <a:ext cx="155550" cy="63800"/>
            </a:xfrm>
            <a:custGeom>
              <a:avLst/>
              <a:gdLst/>
              <a:ahLst/>
              <a:cxnLst/>
              <a:rect l="l" t="t" r="r" b="b"/>
              <a:pathLst>
                <a:path w="6222" h="2552" extrusionOk="0">
                  <a:moveTo>
                    <a:pt x="0" y="1"/>
                  </a:moveTo>
                  <a:lnTo>
                    <a:pt x="2326" y="1914"/>
                  </a:lnTo>
                  <a:lnTo>
                    <a:pt x="3119" y="2551"/>
                  </a:lnTo>
                  <a:lnTo>
                    <a:pt x="3895" y="1914"/>
                  </a:lnTo>
                  <a:lnTo>
                    <a:pt x="62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62"/>
          <p:cNvGrpSpPr/>
          <p:nvPr/>
        </p:nvGrpSpPr>
        <p:grpSpPr>
          <a:xfrm>
            <a:off x="3315725" y="3967600"/>
            <a:ext cx="457125" cy="273150"/>
            <a:chOff x="3315725" y="3967600"/>
            <a:chExt cx="457125" cy="273150"/>
          </a:xfrm>
        </p:grpSpPr>
        <p:sp>
          <p:nvSpPr>
            <p:cNvPr id="1418" name="Google Shape;1418;p62"/>
            <p:cNvSpPr/>
            <p:nvPr/>
          </p:nvSpPr>
          <p:spPr>
            <a:xfrm>
              <a:off x="3525100" y="4084775"/>
              <a:ext cx="38375" cy="38375"/>
            </a:xfrm>
            <a:custGeom>
              <a:avLst/>
              <a:gdLst/>
              <a:ahLst/>
              <a:cxnLst/>
              <a:rect l="l" t="t" r="r" b="b"/>
              <a:pathLst>
                <a:path w="1535" h="1535" extrusionOk="0">
                  <a:moveTo>
                    <a:pt x="776" y="1"/>
                  </a:moveTo>
                  <a:cubicBezTo>
                    <a:pt x="345" y="1"/>
                    <a:pt x="1" y="345"/>
                    <a:pt x="1" y="776"/>
                  </a:cubicBezTo>
                  <a:cubicBezTo>
                    <a:pt x="1" y="1190"/>
                    <a:pt x="345" y="1534"/>
                    <a:pt x="776" y="1534"/>
                  </a:cubicBezTo>
                  <a:cubicBezTo>
                    <a:pt x="1190" y="1534"/>
                    <a:pt x="1534" y="1190"/>
                    <a:pt x="1534" y="776"/>
                  </a:cubicBezTo>
                  <a:cubicBezTo>
                    <a:pt x="1534" y="345"/>
                    <a:pt x="1190"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2"/>
            <p:cNvSpPr/>
            <p:nvPr/>
          </p:nvSpPr>
          <p:spPr>
            <a:xfrm>
              <a:off x="3468675" y="4028775"/>
              <a:ext cx="151225" cy="150800"/>
            </a:xfrm>
            <a:custGeom>
              <a:avLst/>
              <a:gdLst/>
              <a:ahLst/>
              <a:cxnLst/>
              <a:rect l="l" t="t" r="r" b="b"/>
              <a:pathLst>
                <a:path w="6049" h="6032" extrusionOk="0">
                  <a:moveTo>
                    <a:pt x="3033" y="1172"/>
                  </a:moveTo>
                  <a:cubicBezTo>
                    <a:pt x="4033" y="1172"/>
                    <a:pt x="4860" y="2000"/>
                    <a:pt x="4860" y="3016"/>
                  </a:cubicBezTo>
                  <a:cubicBezTo>
                    <a:pt x="4860" y="4033"/>
                    <a:pt x="4033" y="4860"/>
                    <a:pt x="3033" y="4860"/>
                  </a:cubicBezTo>
                  <a:cubicBezTo>
                    <a:pt x="2016" y="4860"/>
                    <a:pt x="1189" y="4033"/>
                    <a:pt x="1189" y="3016"/>
                  </a:cubicBezTo>
                  <a:cubicBezTo>
                    <a:pt x="1189" y="2000"/>
                    <a:pt x="2016" y="1172"/>
                    <a:pt x="3033" y="1172"/>
                  </a:cubicBezTo>
                  <a:close/>
                  <a:moveTo>
                    <a:pt x="3033" y="1"/>
                  </a:moveTo>
                  <a:cubicBezTo>
                    <a:pt x="1362" y="1"/>
                    <a:pt x="0" y="1345"/>
                    <a:pt x="0" y="3016"/>
                  </a:cubicBezTo>
                  <a:cubicBezTo>
                    <a:pt x="0" y="4671"/>
                    <a:pt x="1362" y="6032"/>
                    <a:pt x="3033" y="6032"/>
                  </a:cubicBezTo>
                  <a:cubicBezTo>
                    <a:pt x="4687" y="6032"/>
                    <a:pt x="6049" y="4671"/>
                    <a:pt x="6049" y="3016"/>
                  </a:cubicBezTo>
                  <a:cubicBezTo>
                    <a:pt x="6049" y="1345"/>
                    <a:pt x="4687" y="1"/>
                    <a:pt x="30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2"/>
            <p:cNvSpPr/>
            <p:nvPr/>
          </p:nvSpPr>
          <p:spPr>
            <a:xfrm>
              <a:off x="3315725" y="3967600"/>
              <a:ext cx="457125" cy="273150"/>
            </a:xfrm>
            <a:custGeom>
              <a:avLst/>
              <a:gdLst/>
              <a:ahLst/>
              <a:cxnLst/>
              <a:rect l="l" t="t" r="r" b="b"/>
              <a:pathLst>
                <a:path w="18285" h="10926" extrusionOk="0">
                  <a:moveTo>
                    <a:pt x="9151" y="1379"/>
                  </a:moveTo>
                  <a:cubicBezTo>
                    <a:pt x="11391" y="1379"/>
                    <a:pt x="13235" y="3206"/>
                    <a:pt x="13235" y="5463"/>
                  </a:cubicBezTo>
                  <a:cubicBezTo>
                    <a:pt x="13235" y="7721"/>
                    <a:pt x="11391" y="9547"/>
                    <a:pt x="9151" y="9547"/>
                  </a:cubicBezTo>
                  <a:cubicBezTo>
                    <a:pt x="6894" y="9547"/>
                    <a:pt x="5050" y="7721"/>
                    <a:pt x="5050" y="5463"/>
                  </a:cubicBezTo>
                  <a:cubicBezTo>
                    <a:pt x="5050" y="3206"/>
                    <a:pt x="6894" y="1379"/>
                    <a:pt x="9151" y="1379"/>
                  </a:cubicBezTo>
                  <a:close/>
                  <a:moveTo>
                    <a:pt x="9151" y="1"/>
                  </a:moveTo>
                  <a:cubicBezTo>
                    <a:pt x="7997" y="1"/>
                    <a:pt x="6825" y="276"/>
                    <a:pt x="5618" y="810"/>
                  </a:cubicBezTo>
                  <a:cubicBezTo>
                    <a:pt x="4688" y="1241"/>
                    <a:pt x="3740" y="1827"/>
                    <a:pt x="2827" y="2585"/>
                  </a:cubicBezTo>
                  <a:cubicBezTo>
                    <a:pt x="1259" y="3843"/>
                    <a:pt x="294" y="5084"/>
                    <a:pt x="259" y="5136"/>
                  </a:cubicBezTo>
                  <a:lnTo>
                    <a:pt x="1" y="5463"/>
                  </a:lnTo>
                  <a:lnTo>
                    <a:pt x="259" y="5791"/>
                  </a:lnTo>
                  <a:cubicBezTo>
                    <a:pt x="294" y="5842"/>
                    <a:pt x="1259" y="7083"/>
                    <a:pt x="2827" y="8341"/>
                  </a:cubicBezTo>
                  <a:cubicBezTo>
                    <a:pt x="3740" y="9082"/>
                    <a:pt x="4688" y="9685"/>
                    <a:pt x="5618" y="10116"/>
                  </a:cubicBezTo>
                  <a:cubicBezTo>
                    <a:pt x="6825" y="10650"/>
                    <a:pt x="7997" y="10926"/>
                    <a:pt x="9151" y="10926"/>
                  </a:cubicBezTo>
                  <a:cubicBezTo>
                    <a:pt x="10289" y="10926"/>
                    <a:pt x="11478" y="10650"/>
                    <a:pt x="12667" y="10116"/>
                  </a:cubicBezTo>
                  <a:cubicBezTo>
                    <a:pt x="13597" y="9685"/>
                    <a:pt x="14545" y="9082"/>
                    <a:pt x="15458" y="8341"/>
                  </a:cubicBezTo>
                  <a:cubicBezTo>
                    <a:pt x="17026" y="7083"/>
                    <a:pt x="17991" y="5842"/>
                    <a:pt x="18026" y="5791"/>
                  </a:cubicBezTo>
                  <a:lnTo>
                    <a:pt x="18284" y="5463"/>
                  </a:lnTo>
                  <a:lnTo>
                    <a:pt x="18026" y="5136"/>
                  </a:lnTo>
                  <a:cubicBezTo>
                    <a:pt x="17991" y="5084"/>
                    <a:pt x="17026" y="3843"/>
                    <a:pt x="15458" y="2585"/>
                  </a:cubicBezTo>
                  <a:cubicBezTo>
                    <a:pt x="14545" y="1827"/>
                    <a:pt x="13597" y="1241"/>
                    <a:pt x="12667" y="810"/>
                  </a:cubicBezTo>
                  <a:cubicBezTo>
                    <a:pt x="11478" y="276"/>
                    <a:pt x="10289" y="1"/>
                    <a:pt x="9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62"/>
          <p:cNvGrpSpPr/>
          <p:nvPr/>
        </p:nvGrpSpPr>
        <p:grpSpPr>
          <a:xfrm>
            <a:off x="3316150" y="1988450"/>
            <a:ext cx="456275" cy="457125"/>
            <a:chOff x="3316150" y="1988450"/>
            <a:chExt cx="456275" cy="457125"/>
          </a:xfrm>
        </p:grpSpPr>
        <p:sp>
          <p:nvSpPr>
            <p:cNvPr id="1422" name="Google Shape;1422;p62"/>
            <p:cNvSpPr/>
            <p:nvPr/>
          </p:nvSpPr>
          <p:spPr>
            <a:xfrm>
              <a:off x="3467375" y="2356375"/>
              <a:ext cx="89200" cy="89200"/>
            </a:xfrm>
            <a:custGeom>
              <a:avLst/>
              <a:gdLst/>
              <a:ahLst/>
              <a:cxnLst/>
              <a:rect l="l" t="t" r="r" b="b"/>
              <a:pathLst>
                <a:path w="3568" h="3568" extrusionOk="0">
                  <a:moveTo>
                    <a:pt x="1775" y="0"/>
                  </a:moveTo>
                  <a:cubicBezTo>
                    <a:pt x="793" y="0"/>
                    <a:pt x="1" y="793"/>
                    <a:pt x="1" y="1775"/>
                  </a:cubicBezTo>
                  <a:cubicBezTo>
                    <a:pt x="1" y="2757"/>
                    <a:pt x="793" y="3567"/>
                    <a:pt x="1775" y="3567"/>
                  </a:cubicBezTo>
                  <a:cubicBezTo>
                    <a:pt x="2758" y="3567"/>
                    <a:pt x="3568" y="2757"/>
                    <a:pt x="3568" y="1775"/>
                  </a:cubicBezTo>
                  <a:cubicBezTo>
                    <a:pt x="3568" y="793"/>
                    <a:pt x="2758" y="0"/>
                    <a:pt x="1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2"/>
            <p:cNvSpPr/>
            <p:nvPr/>
          </p:nvSpPr>
          <p:spPr>
            <a:xfrm>
              <a:off x="3622475" y="2356375"/>
              <a:ext cx="89200" cy="89200"/>
            </a:xfrm>
            <a:custGeom>
              <a:avLst/>
              <a:gdLst/>
              <a:ahLst/>
              <a:cxnLst/>
              <a:rect l="l" t="t" r="r" b="b"/>
              <a:pathLst>
                <a:path w="3568" h="3568" extrusionOk="0">
                  <a:moveTo>
                    <a:pt x="1792" y="0"/>
                  </a:moveTo>
                  <a:cubicBezTo>
                    <a:pt x="810" y="0"/>
                    <a:pt x="0" y="793"/>
                    <a:pt x="0" y="1775"/>
                  </a:cubicBezTo>
                  <a:cubicBezTo>
                    <a:pt x="0" y="2757"/>
                    <a:pt x="810" y="3567"/>
                    <a:pt x="1792" y="3567"/>
                  </a:cubicBezTo>
                  <a:cubicBezTo>
                    <a:pt x="2775" y="3567"/>
                    <a:pt x="3567" y="2757"/>
                    <a:pt x="3567" y="1775"/>
                  </a:cubicBezTo>
                  <a:cubicBezTo>
                    <a:pt x="3567" y="793"/>
                    <a:pt x="2775" y="0"/>
                    <a:pt x="1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2"/>
            <p:cNvSpPr/>
            <p:nvPr/>
          </p:nvSpPr>
          <p:spPr>
            <a:xfrm>
              <a:off x="3418275" y="2215925"/>
              <a:ext cx="337775" cy="44825"/>
            </a:xfrm>
            <a:custGeom>
              <a:avLst/>
              <a:gdLst/>
              <a:ahLst/>
              <a:cxnLst/>
              <a:rect l="l" t="t" r="r" b="b"/>
              <a:pathLst>
                <a:path w="13511" h="1793" extrusionOk="0">
                  <a:moveTo>
                    <a:pt x="0" y="0"/>
                  </a:moveTo>
                  <a:lnTo>
                    <a:pt x="379" y="1793"/>
                  </a:lnTo>
                  <a:lnTo>
                    <a:pt x="13131" y="1793"/>
                  </a:lnTo>
                  <a:lnTo>
                    <a:pt x="135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2"/>
            <p:cNvSpPr/>
            <p:nvPr/>
          </p:nvSpPr>
          <p:spPr>
            <a:xfrm>
              <a:off x="3316150" y="1988450"/>
              <a:ext cx="456275" cy="200350"/>
            </a:xfrm>
            <a:custGeom>
              <a:avLst/>
              <a:gdLst/>
              <a:ahLst/>
              <a:cxnLst/>
              <a:rect l="l" t="t" r="r" b="b"/>
              <a:pathLst>
                <a:path w="18251" h="8014" extrusionOk="0">
                  <a:moveTo>
                    <a:pt x="1" y="1"/>
                  </a:moveTo>
                  <a:lnTo>
                    <a:pt x="1" y="1069"/>
                  </a:lnTo>
                  <a:lnTo>
                    <a:pt x="2362" y="1069"/>
                  </a:lnTo>
                  <a:lnTo>
                    <a:pt x="3861" y="8014"/>
                  </a:lnTo>
                  <a:lnTo>
                    <a:pt x="17837" y="8014"/>
                  </a:lnTo>
                  <a:lnTo>
                    <a:pt x="18250" y="6032"/>
                  </a:lnTo>
                  <a:lnTo>
                    <a:pt x="4533" y="6032"/>
                  </a:lnTo>
                  <a:lnTo>
                    <a:pt x="3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2"/>
            <p:cNvSpPr/>
            <p:nvPr/>
          </p:nvSpPr>
          <p:spPr>
            <a:xfrm>
              <a:off x="3433775" y="2287425"/>
              <a:ext cx="307200" cy="50450"/>
            </a:xfrm>
            <a:custGeom>
              <a:avLst/>
              <a:gdLst/>
              <a:ahLst/>
              <a:cxnLst/>
              <a:rect l="l" t="t" r="r" b="b"/>
              <a:pathLst>
                <a:path w="12288" h="2018" extrusionOk="0">
                  <a:moveTo>
                    <a:pt x="0" y="1"/>
                  </a:moveTo>
                  <a:lnTo>
                    <a:pt x="431" y="2017"/>
                  </a:lnTo>
                  <a:lnTo>
                    <a:pt x="11856" y="2017"/>
                  </a:ln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62"/>
          <p:cNvGrpSpPr/>
          <p:nvPr/>
        </p:nvGrpSpPr>
        <p:grpSpPr>
          <a:xfrm>
            <a:off x="3315725" y="3246425"/>
            <a:ext cx="457125" cy="457125"/>
            <a:chOff x="3315725" y="3246425"/>
            <a:chExt cx="457125" cy="457125"/>
          </a:xfrm>
        </p:grpSpPr>
        <p:sp>
          <p:nvSpPr>
            <p:cNvPr id="1428" name="Google Shape;1428;p62"/>
            <p:cNvSpPr/>
            <p:nvPr/>
          </p:nvSpPr>
          <p:spPr>
            <a:xfrm>
              <a:off x="3315725" y="3246425"/>
              <a:ext cx="457125" cy="96525"/>
            </a:xfrm>
            <a:custGeom>
              <a:avLst/>
              <a:gdLst/>
              <a:ahLst/>
              <a:cxnLst/>
              <a:rect l="l" t="t" r="r" b="b"/>
              <a:pathLst>
                <a:path w="18285" h="3861" extrusionOk="0">
                  <a:moveTo>
                    <a:pt x="12443" y="1431"/>
                  </a:moveTo>
                  <a:lnTo>
                    <a:pt x="12443" y="2516"/>
                  </a:lnTo>
                  <a:lnTo>
                    <a:pt x="11374" y="2516"/>
                  </a:lnTo>
                  <a:lnTo>
                    <a:pt x="11374" y="1431"/>
                  </a:lnTo>
                  <a:close/>
                  <a:moveTo>
                    <a:pt x="14373" y="1431"/>
                  </a:moveTo>
                  <a:lnTo>
                    <a:pt x="14373" y="2516"/>
                  </a:lnTo>
                  <a:lnTo>
                    <a:pt x="13287" y="2516"/>
                  </a:lnTo>
                  <a:lnTo>
                    <a:pt x="13287" y="1431"/>
                  </a:lnTo>
                  <a:close/>
                  <a:moveTo>
                    <a:pt x="16285" y="1431"/>
                  </a:moveTo>
                  <a:lnTo>
                    <a:pt x="16285" y="2516"/>
                  </a:lnTo>
                  <a:lnTo>
                    <a:pt x="15200" y="2516"/>
                  </a:lnTo>
                  <a:lnTo>
                    <a:pt x="15200" y="1431"/>
                  </a:lnTo>
                  <a:close/>
                  <a:moveTo>
                    <a:pt x="1" y="0"/>
                  </a:moveTo>
                  <a:lnTo>
                    <a:pt x="1" y="3860"/>
                  </a:lnTo>
                  <a:lnTo>
                    <a:pt x="18284" y="3860"/>
                  </a:lnTo>
                  <a:lnTo>
                    <a:pt x="18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2"/>
            <p:cNvSpPr/>
            <p:nvPr/>
          </p:nvSpPr>
          <p:spPr>
            <a:xfrm>
              <a:off x="3528975" y="3599250"/>
              <a:ext cx="30625" cy="30625"/>
            </a:xfrm>
            <a:custGeom>
              <a:avLst/>
              <a:gdLst/>
              <a:ahLst/>
              <a:cxnLst/>
              <a:rect l="l" t="t" r="r" b="b"/>
              <a:pathLst>
                <a:path w="1225" h="1225" extrusionOk="0">
                  <a:moveTo>
                    <a:pt x="621" y="1"/>
                  </a:moveTo>
                  <a:cubicBezTo>
                    <a:pt x="277" y="1"/>
                    <a:pt x="1" y="276"/>
                    <a:pt x="1" y="604"/>
                  </a:cubicBezTo>
                  <a:cubicBezTo>
                    <a:pt x="1" y="949"/>
                    <a:pt x="277" y="1224"/>
                    <a:pt x="621" y="1224"/>
                  </a:cubicBezTo>
                  <a:cubicBezTo>
                    <a:pt x="949" y="1224"/>
                    <a:pt x="1224" y="949"/>
                    <a:pt x="1224" y="604"/>
                  </a:cubicBezTo>
                  <a:cubicBezTo>
                    <a:pt x="1224" y="276"/>
                    <a:pt x="949"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2"/>
            <p:cNvSpPr/>
            <p:nvPr/>
          </p:nvSpPr>
          <p:spPr>
            <a:xfrm>
              <a:off x="3315725" y="3369625"/>
              <a:ext cx="457125" cy="333925"/>
            </a:xfrm>
            <a:custGeom>
              <a:avLst/>
              <a:gdLst/>
              <a:ahLst/>
              <a:cxnLst/>
              <a:rect l="l" t="t" r="r" b="b"/>
              <a:pathLst>
                <a:path w="18285" h="13357" extrusionOk="0">
                  <a:moveTo>
                    <a:pt x="9685" y="1724"/>
                  </a:moveTo>
                  <a:lnTo>
                    <a:pt x="9685" y="2810"/>
                  </a:lnTo>
                  <a:lnTo>
                    <a:pt x="8600" y="2810"/>
                  </a:lnTo>
                  <a:lnTo>
                    <a:pt x="8600" y="1724"/>
                  </a:lnTo>
                  <a:close/>
                  <a:moveTo>
                    <a:pt x="6291" y="2362"/>
                  </a:moveTo>
                  <a:lnTo>
                    <a:pt x="6859" y="3275"/>
                  </a:lnTo>
                  <a:lnTo>
                    <a:pt x="5946" y="3861"/>
                  </a:lnTo>
                  <a:lnTo>
                    <a:pt x="5377" y="2930"/>
                  </a:lnTo>
                  <a:lnTo>
                    <a:pt x="6291" y="2362"/>
                  </a:lnTo>
                  <a:close/>
                  <a:moveTo>
                    <a:pt x="11995" y="2362"/>
                  </a:moveTo>
                  <a:lnTo>
                    <a:pt x="12908" y="2930"/>
                  </a:lnTo>
                  <a:lnTo>
                    <a:pt x="12339" y="3861"/>
                  </a:lnTo>
                  <a:lnTo>
                    <a:pt x="11426" y="3275"/>
                  </a:lnTo>
                  <a:lnTo>
                    <a:pt x="11995" y="2362"/>
                  </a:lnTo>
                  <a:close/>
                  <a:moveTo>
                    <a:pt x="3964" y="4550"/>
                  </a:moveTo>
                  <a:lnTo>
                    <a:pt x="4946" y="5033"/>
                  </a:lnTo>
                  <a:lnTo>
                    <a:pt x="4464" y="5998"/>
                  </a:lnTo>
                  <a:lnTo>
                    <a:pt x="3499" y="5532"/>
                  </a:lnTo>
                  <a:lnTo>
                    <a:pt x="3964" y="4550"/>
                  </a:lnTo>
                  <a:close/>
                  <a:moveTo>
                    <a:pt x="14321" y="4550"/>
                  </a:moveTo>
                  <a:lnTo>
                    <a:pt x="14786" y="5532"/>
                  </a:lnTo>
                  <a:lnTo>
                    <a:pt x="13821" y="5998"/>
                  </a:lnTo>
                  <a:lnTo>
                    <a:pt x="13339" y="5033"/>
                  </a:lnTo>
                  <a:lnTo>
                    <a:pt x="14321" y="4550"/>
                  </a:lnTo>
                  <a:close/>
                  <a:moveTo>
                    <a:pt x="4240" y="7531"/>
                  </a:moveTo>
                  <a:lnTo>
                    <a:pt x="4361" y="8600"/>
                  </a:lnTo>
                  <a:lnTo>
                    <a:pt x="3275" y="8703"/>
                  </a:lnTo>
                  <a:lnTo>
                    <a:pt x="3171" y="7635"/>
                  </a:lnTo>
                  <a:lnTo>
                    <a:pt x="4240" y="7531"/>
                  </a:lnTo>
                  <a:close/>
                  <a:moveTo>
                    <a:pt x="14045" y="7531"/>
                  </a:moveTo>
                  <a:lnTo>
                    <a:pt x="15114" y="7635"/>
                  </a:lnTo>
                  <a:lnTo>
                    <a:pt x="15010" y="8703"/>
                  </a:lnTo>
                  <a:lnTo>
                    <a:pt x="13925" y="8600"/>
                  </a:lnTo>
                  <a:lnTo>
                    <a:pt x="14045" y="7531"/>
                  </a:lnTo>
                  <a:close/>
                  <a:moveTo>
                    <a:pt x="9685" y="4499"/>
                  </a:moveTo>
                  <a:lnTo>
                    <a:pt x="9685" y="8204"/>
                  </a:lnTo>
                  <a:cubicBezTo>
                    <a:pt x="10340" y="8428"/>
                    <a:pt x="10823" y="9048"/>
                    <a:pt x="10823" y="9789"/>
                  </a:cubicBezTo>
                  <a:cubicBezTo>
                    <a:pt x="10823" y="10719"/>
                    <a:pt x="10064" y="11478"/>
                    <a:pt x="9151" y="11478"/>
                  </a:cubicBezTo>
                  <a:cubicBezTo>
                    <a:pt x="8221" y="11478"/>
                    <a:pt x="7462" y="10719"/>
                    <a:pt x="7462" y="9789"/>
                  </a:cubicBezTo>
                  <a:cubicBezTo>
                    <a:pt x="7462" y="9048"/>
                    <a:pt x="7945" y="8428"/>
                    <a:pt x="8600" y="8204"/>
                  </a:cubicBezTo>
                  <a:lnTo>
                    <a:pt x="8600" y="4499"/>
                  </a:lnTo>
                  <a:close/>
                  <a:moveTo>
                    <a:pt x="1" y="1"/>
                  </a:moveTo>
                  <a:lnTo>
                    <a:pt x="1" y="13356"/>
                  </a:lnTo>
                  <a:lnTo>
                    <a:pt x="18284" y="13356"/>
                  </a:lnTo>
                  <a:lnTo>
                    <a:pt x="18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62"/>
          <p:cNvSpPr/>
          <p:nvPr/>
        </p:nvSpPr>
        <p:spPr>
          <a:xfrm>
            <a:off x="4096375" y="1359475"/>
            <a:ext cx="266250" cy="457100"/>
          </a:xfrm>
          <a:custGeom>
            <a:avLst/>
            <a:gdLst/>
            <a:ahLst/>
            <a:cxnLst/>
            <a:rect l="l" t="t" r="r" b="b"/>
            <a:pathLst>
              <a:path w="10650" h="18284" extrusionOk="0">
                <a:moveTo>
                  <a:pt x="5859" y="9375"/>
                </a:moveTo>
                <a:lnTo>
                  <a:pt x="5859" y="10460"/>
                </a:lnTo>
                <a:cubicBezTo>
                  <a:pt x="6014" y="10495"/>
                  <a:pt x="6169" y="10529"/>
                  <a:pt x="6324" y="10581"/>
                </a:cubicBezTo>
                <a:cubicBezTo>
                  <a:pt x="6462" y="10633"/>
                  <a:pt x="6600" y="10684"/>
                  <a:pt x="6738" y="10753"/>
                </a:cubicBezTo>
                <a:cubicBezTo>
                  <a:pt x="6859" y="10822"/>
                  <a:pt x="6979" y="10891"/>
                  <a:pt x="7100" y="10943"/>
                </a:cubicBezTo>
                <a:lnTo>
                  <a:pt x="6600" y="11873"/>
                </a:lnTo>
                <a:cubicBezTo>
                  <a:pt x="6583" y="11856"/>
                  <a:pt x="6548" y="11822"/>
                  <a:pt x="6462" y="11770"/>
                </a:cubicBezTo>
                <a:cubicBezTo>
                  <a:pt x="6376" y="11718"/>
                  <a:pt x="6273" y="11667"/>
                  <a:pt x="6152" y="11615"/>
                </a:cubicBezTo>
                <a:cubicBezTo>
                  <a:pt x="6031" y="11563"/>
                  <a:pt x="5894" y="11511"/>
                  <a:pt x="5756" y="11477"/>
                </a:cubicBezTo>
                <a:cubicBezTo>
                  <a:pt x="5601" y="11425"/>
                  <a:pt x="5463" y="11408"/>
                  <a:pt x="5308" y="11408"/>
                </a:cubicBezTo>
                <a:cubicBezTo>
                  <a:pt x="4911" y="11408"/>
                  <a:pt x="4705" y="11546"/>
                  <a:pt x="4705" y="11822"/>
                </a:cubicBezTo>
                <a:cubicBezTo>
                  <a:pt x="4705" y="11891"/>
                  <a:pt x="4722" y="11960"/>
                  <a:pt x="4773" y="12028"/>
                </a:cubicBezTo>
                <a:cubicBezTo>
                  <a:pt x="4825" y="12080"/>
                  <a:pt x="4877" y="12132"/>
                  <a:pt x="4963" y="12166"/>
                </a:cubicBezTo>
                <a:cubicBezTo>
                  <a:pt x="5049" y="12218"/>
                  <a:pt x="5153" y="12252"/>
                  <a:pt x="5290" y="12287"/>
                </a:cubicBezTo>
                <a:cubicBezTo>
                  <a:pt x="5411" y="12321"/>
                  <a:pt x="5566" y="12373"/>
                  <a:pt x="5721" y="12408"/>
                </a:cubicBezTo>
                <a:cubicBezTo>
                  <a:pt x="5963" y="12476"/>
                  <a:pt x="6169" y="12545"/>
                  <a:pt x="6359" y="12614"/>
                </a:cubicBezTo>
                <a:cubicBezTo>
                  <a:pt x="6548" y="12701"/>
                  <a:pt x="6704" y="12787"/>
                  <a:pt x="6824" y="12907"/>
                </a:cubicBezTo>
                <a:cubicBezTo>
                  <a:pt x="6962" y="13011"/>
                  <a:pt x="7065" y="13149"/>
                  <a:pt x="7134" y="13304"/>
                </a:cubicBezTo>
                <a:cubicBezTo>
                  <a:pt x="7203" y="13459"/>
                  <a:pt x="7238" y="13666"/>
                  <a:pt x="7238" y="13890"/>
                </a:cubicBezTo>
                <a:cubicBezTo>
                  <a:pt x="7238" y="14148"/>
                  <a:pt x="7186" y="14389"/>
                  <a:pt x="7083" y="14579"/>
                </a:cubicBezTo>
                <a:cubicBezTo>
                  <a:pt x="6979" y="14768"/>
                  <a:pt x="6841" y="14923"/>
                  <a:pt x="6686" y="15027"/>
                </a:cubicBezTo>
                <a:cubicBezTo>
                  <a:pt x="6514" y="15148"/>
                  <a:pt x="6324" y="15234"/>
                  <a:pt x="6100" y="15285"/>
                </a:cubicBezTo>
                <a:cubicBezTo>
                  <a:pt x="6014" y="15303"/>
                  <a:pt x="5945" y="15320"/>
                  <a:pt x="5859" y="15337"/>
                </a:cubicBezTo>
                <a:lnTo>
                  <a:pt x="5859" y="16526"/>
                </a:lnTo>
                <a:lnTo>
                  <a:pt x="4791" y="16526"/>
                </a:lnTo>
                <a:lnTo>
                  <a:pt x="4791" y="15303"/>
                </a:lnTo>
                <a:cubicBezTo>
                  <a:pt x="4636" y="15285"/>
                  <a:pt x="4481" y="15251"/>
                  <a:pt x="4325" y="15199"/>
                </a:cubicBezTo>
                <a:cubicBezTo>
                  <a:pt x="4153" y="15148"/>
                  <a:pt x="3981" y="15096"/>
                  <a:pt x="3808" y="15010"/>
                </a:cubicBezTo>
                <a:cubicBezTo>
                  <a:pt x="3636" y="14941"/>
                  <a:pt x="3481" y="14855"/>
                  <a:pt x="3343" y="14768"/>
                </a:cubicBezTo>
                <a:lnTo>
                  <a:pt x="3843" y="13786"/>
                </a:lnTo>
                <a:cubicBezTo>
                  <a:pt x="3860" y="13803"/>
                  <a:pt x="3912" y="13855"/>
                  <a:pt x="4015" y="13924"/>
                </a:cubicBezTo>
                <a:cubicBezTo>
                  <a:pt x="4119" y="13976"/>
                  <a:pt x="4239" y="14045"/>
                  <a:pt x="4394" y="14114"/>
                </a:cubicBezTo>
                <a:cubicBezTo>
                  <a:pt x="4532" y="14165"/>
                  <a:pt x="4705" y="14234"/>
                  <a:pt x="4894" y="14286"/>
                </a:cubicBezTo>
                <a:cubicBezTo>
                  <a:pt x="5066" y="14320"/>
                  <a:pt x="5256" y="14355"/>
                  <a:pt x="5446" y="14355"/>
                </a:cubicBezTo>
                <a:cubicBezTo>
                  <a:pt x="5842" y="14355"/>
                  <a:pt x="6031" y="14234"/>
                  <a:pt x="6031" y="13993"/>
                </a:cubicBezTo>
                <a:cubicBezTo>
                  <a:pt x="6031" y="13907"/>
                  <a:pt x="6014" y="13821"/>
                  <a:pt x="5945" y="13769"/>
                </a:cubicBezTo>
                <a:cubicBezTo>
                  <a:pt x="5894" y="13700"/>
                  <a:pt x="5807" y="13648"/>
                  <a:pt x="5704" y="13597"/>
                </a:cubicBezTo>
                <a:cubicBezTo>
                  <a:pt x="5601" y="13562"/>
                  <a:pt x="5463" y="13510"/>
                  <a:pt x="5325" y="13476"/>
                </a:cubicBezTo>
                <a:cubicBezTo>
                  <a:pt x="5187" y="13424"/>
                  <a:pt x="5032" y="13390"/>
                  <a:pt x="4860" y="13338"/>
                </a:cubicBezTo>
                <a:cubicBezTo>
                  <a:pt x="4636" y="13269"/>
                  <a:pt x="4446" y="13200"/>
                  <a:pt x="4274" y="13114"/>
                </a:cubicBezTo>
                <a:cubicBezTo>
                  <a:pt x="4119" y="13028"/>
                  <a:pt x="3981" y="12942"/>
                  <a:pt x="3877" y="12838"/>
                </a:cubicBezTo>
                <a:cubicBezTo>
                  <a:pt x="3757" y="12735"/>
                  <a:pt x="3688" y="12614"/>
                  <a:pt x="3636" y="12476"/>
                </a:cubicBezTo>
                <a:cubicBezTo>
                  <a:pt x="3584" y="12339"/>
                  <a:pt x="3550" y="12184"/>
                  <a:pt x="3550" y="11994"/>
                </a:cubicBezTo>
                <a:cubicBezTo>
                  <a:pt x="3550" y="11735"/>
                  <a:pt x="3602" y="11511"/>
                  <a:pt x="3688" y="11322"/>
                </a:cubicBezTo>
                <a:cubicBezTo>
                  <a:pt x="3791" y="11115"/>
                  <a:pt x="3929" y="10960"/>
                  <a:pt x="4084" y="10822"/>
                </a:cubicBezTo>
                <a:cubicBezTo>
                  <a:pt x="4256" y="10684"/>
                  <a:pt x="4446" y="10581"/>
                  <a:pt x="4653" y="10512"/>
                </a:cubicBezTo>
                <a:cubicBezTo>
                  <a:pt x="4705" y="10495"/>
                  <a:pt x="4739" y="10495"/>
                  <a:pt x="4791" y="10478"/>
                </a:cubicBezTo>
                <a:lnTo>
                  <a:pt x="4791" y="9375"/>
                </a:lnTo>
                <a:close/>
                <a:moveTo>
                  <a:pt x="5325" y="0"/>
                </a:moveTo>
                <a:lnTo>
                  <a:pt x="1999" y="5739"/>
                </a:lnTo>
                <a:lnTo>
                  <a:pt x="3584" y="5739"/>
                </a:lnTo>
                <a:lnTo>
                  <a:pt x="3584" y="7910"/>
                </a:lnTo>
                <a:cubicBezTo>
                  <a:pt x="1499" y="8634"/>
                  <a:pt x="0" y="10615"/>
                  <a:pt x="0" y="12959"/>
                </a:cubicBezTo>
                <a:cubicBezTo>
                  <a:pt x="0" y="15889"/>
                  <a:pt x="2378" y="18284"/>
                  <a:pt x="5325" y="18284"/>
                </a:cubicBezTo>
                <a:cubicBezTo>
                  <a:pt x="8254" y="18284"/>
                  <a:pt x="10650" y="15889"/>
                  <a:pt x="10650" y="12959"/>
                </a:cubicBezTo>
                <a:cubicBezTo>
                  <a:pt x="10650" y="10615"/>
                  <a:pt x="9151" y="8634"/>
                  <a:pt x="7065" y="7910"/>
                </a:cubicBezTo>
                <a:lnTo>
                  <a:pt x="7065" y="5739"/>
                </a:lnTo>
                <a:lnTo>
                  <a:pt x="8634" y="5739"/>
                </a:lnTo>
                <a:lnTo>
                  <a:pt x="53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2"/>
          <p:cNvSpPr/>
          <p:nvPr/>
        </p:nvSpPr>
        <p:spPr>
          <a:xfrm>
            <a:off x="4012350" y="2617425"/>
            <a:ext cx="434300" cy="457125"/>
          </a:xfrm>
          <a:custGeom>
            <a:avLst/>
            <a:gdLst/>
            <a:ahLst/>
            <a:cxnLst/>
            <a:rect l="l" t="t" r="r" b="b"/>
            <a:pathLst>
              <a:path w="17372" h="18285" extrusionOk="0">
                <a:moveTo>
                  <a:pt x="8531" y="1"/>
                </a:moveTo>
                <a:cubicBezTo>
                  <a:pt x="6204" y="1"/>
                  <a:pt x="4309" y="1897"/>
                  <a:pt x="4309" y="4240"/>
                </a:cubicBezTo>
                <a:lnTo>
                  <a:pt x="4309" y="4257"/>
                </a:lnTo>
                <a:lnTo>
                  <a:pt x="4274" y="4257"/>
                </a:lnTo>
                <a:cubicBezTo>
                  <a:pt x="2413" y="4257"/>
                  <a:pt x="880" y="5774"/>
                  <a:pt x="880" y="7652"/>
                </a:cubicBezTo>
                <a:cubicBezTo>
                  <a:pt x="880" y="9513"/>
                  <a:pt x="2413" y="11047"/>
                  <a:pt x="4274" y="11047"/>
                </a:cubicBezTo>
                <a:lnTo>
                  <a:pt x="4843" y="11047"/>
                </a:lnTo>
                <a:lnTo>
                  <a:pt x="4843" y="13735"/>
                </a:lnTo>
                <a:lnTo>
                  <a:pt x="3430" y="13735"/>
                </a:lnTo>
                <a:lnTo>
                  <a:pt x="3430" y="12563"/>
                </a:lnTo>
                <a:lnTo>
                  <a:pt x="1" y="12563"/>
                </a:lnTo>
                <a:lnTo>
                  <a:pt x="1" y="15993"/>
                </a:lnTo>
                <a:lnTo>
                  <a:pt x="3430" y="15993"/>
                </a:lnTo>
                <a:lnTo>
                  <a:pt x="3430" y="14821"/>
                </a:lnTo>
                <a:lnTo>
                  <a:pt x="5911" y="14821"/>
                </a:lnTo>
                <a:lnTo>
                  <a:pt x="5911" y="11047"/>
                </a:lnTo>
                <a:lnTo>
                  <a:pt x="8152" y="11047"/>
                </a:lnTo>
                <a:lnTo>
                  <a:pt x="8152" y="14838"/>
                </a:lnTo>
                <a:lnTo>
                  <a:pt x="6963" y="14838"/>
                </a:lnTo>
                <a:lnTo>
                  <a:pt x="6963" y="18285"/>
                </a:lnTo>
                <a:lnTo>
                  <a:pt x="10409" y="18285"/>
                </a:lnTo>
                <a:lnTo>
                  <a:pt x="10409" y="14838"/>
                </a:lnTo>
                <a:lnTo>
                  <a:pt x="9220" y="14838"/>
                </a:lnTo>
                <a:lnTo>
                  <a:pt x="9220" y="11047"/>
                </a:lnTo>
                <a:lnTo>
                  <a:pt x="11460" y="11047"/>
                </a:lnTo>
                <a:lnTo>
                  <a:pt x="11460" y="14821"/>
                </a:lnTo>
                <a:lnTo>
                  <a:pt x="13925" y="14821"/>
                </a:lnTo>
                <a:lnTo>
                  <a:pt x="13925" y="15993"/>
                </a:lnTo>
                <a:lnTo>
                  <a:pt x="17371" y="15993"/>
                </a:lnTo>
                <a:lnTo>
                  <a:pt x="17371" y="12563"/>
                </a:lnTo>
                <a:lnTo>
                  <a:pt x="13925" y="12563"/>
                </a:lnTo>
                <a:lnTo>
                  <a:pt x="13925" y="13735"/>
                </a:lnTo>
                <a:lnTo>
                  <a:pt x="12529" y="13735"/>
                </a:lnTo>
                <a:lnTo>
                  <a:pt x="12529" y="11047"/>
                </a:lnTo>
                <a:lnTo>
                  <a:pt x="12546" y="11047"/>
                </a:lnTo>
                <a:cubicBezTo>
                  <a:pt x="14717" y="11047"/>
                  <a:pt x="16475" y="9272"/>
                  <a:pt x="16475" y="7118"/>
                </a:cubicBezTo>
                <a:cubicBezTo>
                  <a:pt x="16475" y="4964"/>
                  <a:pt x="14752" y="3223"/>
                  <a:pt x="12615" y="3189"/>
                </a:cubicBezTo>
                <a:cubicBezTo>
                  <a:pt x="12150" y="1345"/>
                  <a:pt x="10461" y="1"/>
                  <a:pt x="8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62"/>
          <p:cNvGrpSpPr/>
          <p:nvPr/>
        </p:nvGrpSpPr>
        <p:grpSpPr>
          <a:xfrm>
            <a:off x="4001150" y="3875850"/>
            <a:ext cx="456700" cy="456675"/>
            <a:chOff x="4001150" y="3875850"/>
            <a:chExt cx="456700" cy="456675"/>
          </a:xfrm>
        </p:grpSpPr>
        <p:sp>
          <p:nvSpPr>
            <p:cNvPr id="1434" name="Google Shape;1434;p62"/>
            <p:cNvSpPr/>
            <p:nvPr/>
          </p:nvSpPr>
          <p:spPr>
            <a:xfrm>
              <a:off x="4001150" y="3875850"/>
              <a:ext cx="456700" cy="96075"/>
            </a:xfrm>
            <a:custGeom>
              <a:avLst/>
              <a:gdLst/>
              <a:ahLst/>
              <a:cxnLst/>
              <a:rect l="l" t="t" r="r" b="b"/>
              <a:pathLst>
                <a:path w="18268" h="3843" extrusionOk="0">
                  <a:moveTo>
                    <a:pt x="12443" y="1413"/>
                  </a:moveTo>
                  <a:lnTo>
                    <a:pt x="12443" y="2499"/>
                  </a:lnTo>
                  <a:lnTo>
                    <a:pt x="11357" y="2499"/>
                  </a:lnTo>
                  <a:lnTo>
                    <a:pt x="11357" y="1413"/>
                  </a:lnTo>
                  <a:close/>
                  <a:moveTo>
                    <a:pt x="14355" y="1413"/>
                  </a:moveTo>
                  <a:lnTo>
                    <a:pt x="14355" y="2499"/>
                  </a:lnTo>
                  <a:lnTo>
                    <a:pt x="13270" y="2499"/>
                  </a:lnTo>
                  <a:lnTo>
                    <a:pt x="13270" y="1413"/>
                  </a:lnTo>
                  <a:close/>
                  <a:moveTo>
                    <a:pt x="16268" y="1413"/>
                  </a:moveTo>
                  <a:lnTo>
                    <a:pt x="16268" y="2499"/>
                  </a:lnTo>
                  <a:lnTo>
                    <a:pt x="15183" y="2499"/>
                  </a:lnTo>
                  <a:lnTo>
                    <a:pt x="15183" y="1413"/>
                  </a:lnTo>
                  <a:close/>
                  <a:moveTo>
                    <a:pt x="1" y="0"/>
                  </a:moveTo>
                  <a:lnTo>
                    <a:pt x="1" y="3843"/>
                  </a:lnTo>
                  <a:lnTo>
                    <a:pt x="18267" y="3843"/>
                  </a:lnTo>
                  <a:lnTo>
                    <a:pt x="18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2"/>
            <p:cNvSpPr/>
            <p:nvPr/>
          </p:nvSpPr>
          <p:spPr>
            <a:xfrm>
              <a:off x="4001150" y="3998625"/>
              <a:ext cx="456700" cy="333900"/>
            </a:xfrm>
            <a:custGeom>
              <a:avLst/>
              <a:gdLst/>
              <a:ahLst/>
              <a:cxnLst/>
              <a:rect l="l" t="t" r="r" b="b"/>
              <a:pathLst>
                <a:path w="18268" h="13356" extrusionOk="0">
                  <a:moveTo>
                    <a:pt x="10392" y="2378"/>
                  </a:moveTo>
                  <a:lnTo>
                    <a:pt x="10392" y="3447"/>
                  </a:lnTo>
                  <a:lnTo>
                    <a:pt x="2930" y="3447"/>
                  </a:lnTo>
                  <a:lnTo>
                    <a:pt x="2930" y="2378"/>
                  </a:lnTo>
                  <a:close/>
                  <a:moveTo>
                    <a:pt x="15338" y="4705"/>
                  </a:moveTo>
                  <a:lnTo>
                    <a:pt x="15338" y="5773"/>
                  </a:lnTo>
                  <a:lnTo>
                    <a:pt x="2930" y="5773"/>
                  </a:lnTo>
                  <a:lnTo>
                    <a:pt x="2930" y="4705"/>
                  </a:lnTo>
                  <a:close/>
                  <a:moveTo>
                    <a:pt x="15338" y="7031"/>
                  </a:moveTo>
                  <a:lnTo>
                    <a:pt x="15338" y="8100"/>
                  </a:lnTo>
                  <a:lnTo>
                    <a:pt x="2930" y="8100"/>
                  </a:lnTo>
                  <a:lnTo>
                    <a:pt x="2930" y="7031"/>
                  </a:lnTo>
                  <a:close/>
                  <a:moveTo>
                    <a:pt x="15338" y="9358"/>
                  </a:moveTo>
                  <a:lnTo>
                    <a:pt x="15338" y="10426"/>
                  </a:lnTo>
                  <a:lnTo>
                    <a:pt x="2930" y="10426"/>
                  </a:lnTo>
                  <a:lnTo>
                    <a:pt x="2930" y="9358"/>
                  </a:lnTo>
                  <a:close/>
                  <a:moveTo>
                    <a:pt x="1" y="0"/>
                  </a:moveTo>
                  <a:lnTo>
                    <a:pt x="1" y="13355"/>
                  </a:lnTo>
                  <a:lnTo>
                    <a:pt x="18267" y="13355"/>
                  </a:lnTo>
                  <a:lnTo>
                    <a:pt x="18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62"/>
          <p:cNvGrpSpPr/>
          <p:nvPr/>
        </p:nvGrpSpPr>
        <p:grpSpPr>
          <a:xfrm>
            <a:off x="4047250" y="1988450"/>
            <a:ext cx="364500" cy="457125"/>
            <a:chOff x="4047250" y="1988450"/>
            <a:chExt cx="364500" cy="457125"/>
          </a:xfrm>
        </p:grpSpPr>
        <p:sp>
          <p:nvSpPr>
            <p:cNvPr id="1437" name="Google Shape;1437;p62"/>
            <p:cNvSpPr/>
            <p:nvPr/>
          </p:nvSpPr>
          <p:spPr>
            <a:xfrm>
              <a:off x="4047250" y="2260300"/>
              <a:ext cx="173225" cy="185275"/>
            </a:xfrm>
            <a:custGeom>
              <a:avLst/>
              <a:gdLst/>
              <a:ahLst/>
              <a:cxnLst/>
              <a:rect l="l" t="t" r="r" b="b"/>
              <a:pathLst>
                <a:path w="6929" h="7411" extrusionOk="0">
                  <a:moveTo>
                    <a:pt x="2516" y="0"/>
                  </a:moveTo>
                  <a:lnTo>
                    <a:pt x="1" y="5360"/>
                  </a:lnTo>
                  <a:lnTo>
                    <a:pt x="2637" y="5394"/>
                  </a:lnTo>
                  <a:lnTo>
                    <a:pt x="4343" y="7410"/>
                  </a:lnTo>
                  <a:lnTo>
                    <a:pt x="6928" y="1913"/>
                  </a:lnTo>
                  <a:cubicBezTo>
                    <a:pt x="6118" y="1861"/>
                    <a:pt x="5343" y="1689"/>
                    <a:pt x="4584" y="1379"/>
                  </a:cubicBezTo>
                  <a:cubicBezTo>
                    <a:pt x="3826" y="1051"/>
                    <a:pt x="3120" y="586"/>
                    <a:pt x="2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2"/>
            <p:cNvSpPr/>
            <p:nvPr/>
          </p:nvSpPr>
          <p:spPr>
            <a:xfrm>
              <a:off x="4238525" y="2260300"/>
              <a:ext cx="173225" cy="185275"/>
            </a:xfrm>
            <a:custGeom>
              <a:avLst/>
              <a:gdLst/>
              <a:ahLst/>
              <a:cxnLst/>
              <a:rect l="l" t="t" r="r" b="b"/>
              <a:pathLst>
                <a:path w="6929" h="7411" extrusionOk="0">
                  <a:moveTo>
                    <a:pt x="4430" y="0"/>
                  </a:moveTo>
                  <a:cubicBezTo>
                    <a:pt x="3809" y="586"/>
                    <a:pt x="3120" y="1034"/>
                    <a:pt x="2327" y="1379"/>
                  </a:cubicBezTo>
                  <a:cubicBezTo>
                    <a:pt x="1586" y="1689"/>
                    <a:pt x="811" y="1861"/>
                    <a:pt x="1" y="1913"/>
                  </a:cubicBezTo>
                  <a:lnTo>
                    <a:pt x="2586" y="7410"/>
                  </a:lnTo>
                  <a:lnTo>
                    <a:pt x="4292" y="5394"/>
                  </a:lnTo>
                  <a:lnTo>
                    <a:pt x="6928" y="5360"/>
                  </a:lnTo>
                  <a:lnTo>
                    <a:pt x="4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2"/>
            <p:cNvSpPr/>
            <p:nvPr/>
          </p:nvSpPr>
          <p:spPr>
            <a:xfrm>
              <a:off x="4182950" y="2087100"/>
              <a:ext cx="93100" cy="89200"/>
            </a:xfrm>
            <a:custGeom>
              <a:avLst/>
              <a:gdLst/>
              <a:ahLst/>
              <a:cxnLst/>
              <a:rect l="l" t="t" r="r" b="b"/>
              <a:pathLst>
                <a:path w="3724" h="3568" extrusionOk="0">
                  <a:moveTo>
                    <a:pt x="1862" y="1"/>
                  </a:moveTo>
                  <a:lnTo>
                    <a:pt x="1276" y="1173"/>
                  </a:lnTo>
                  <a:lnTo>
                    <a:pt x="1" y="1362"/>
                  </a:lnTo>
                  <a:lnTo>
                    <a:pt x="931" y="2276"/>
                  </a:lnTo>
                  <a:lnTo>
                    <a:pt x="707" y="3568"/>
                  </a:lnTo>
                  <a:lnTo>
                    <a:pt x="1862" y="2948"/>
                  </a:lnTo>
                  <a:lnTo>
                    <a:pt x="3016" y="3568"/>
                  </a:lnTo>
                  <a:lnTo>
                    <a:pt x="2792" y="2276"/>
                  </a:lnTo>
                  <a:lnTo>
                    <a:pt x="3723" y="1362"/>
                  </a:lnTo>
                  <a:lnTo>
                    <a:pt x="2431" y="1173"/>
                  </a:lnTo>
                  <a:lnTo>
                    <a:pt x="18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2"/>
            <p:cNvSpPr/>
            <p:nvPr/>
          </p:nvSpPr>
          <p:spPr>
            <a:xfrm>
              <a:off x="4083000" y="1988450"/>
              <a:ext cx="292975" cy="292975"/>
            </a:xfrm>
            <a:custGeom>
              <a:avLst/>
              <a:gdLst/>
              <a:ahLst/>
              <a:cxnLst/>
              <a:rect l="l" t="t" r="r" b="b"/>
              <a:pathLst>
                <a:path w="11719" h="11719" extrusionOk="0">
                  <a:moveTo>
                    <a:pt x="5860" y="1534"/>
                  </a:moveTo>
                  <a:lnTo>
                    <a:pt x="7152" y="4136"/>
                  </a:lnTo>
                  <a:lnTo>
                    <a:pt x="10030" y="4567"/>
                  </a:lnTo>
                  <a:lnTo>
                    <a:pt x="7945" y="6601"/>
                  </a:lnTo>
                  <a:lnTo>
                    <a:pt x="8428" y="9461"/>
                  </a:lnTo>
                  <a:lnTo>
                    <a:pt x="5860" y="8100"/>
                  </a:lnTo>
                  <a:lnTo>
                    <a:pt x="3275" y="9461"/>
                  </a:lnTo>
                  <a:lnTo>
                    <a:pt x="3775" y="6601"/>
                  </a:lnTo>
                  <a:lnTo>
                    <a:pt x="1690" y="4567"/>
                  </a:lnTo>
                  <a:lnTo>
                    <a:pt x="4567" y="4136"/>
                  </a:lnTo>
                  <a:lnTo>
                    <a:pt x="5860" y="1534"/>
                  </a:lnTo>
                  <a:close/>
                  <a:moveTo>
                    <a:pt x="5860" y="1"/>
                  </a:moveTo>
                  <a:cubicBezTo>
                    <a:pt x="2620" y="1"/>
                    <a:pt x="1" y="2620"/>
                    <a:pt x="1" y="5860"/>
                  </a:cubicBezTo>
                  <a:cubicBezTo>
                    <a:pt x="1" y="9099"/>
                    <a:pt x="2620" y="11719"/>
                    <a:pt x="5860" y="11719"/>
                  </a:cubicBezTo>
                  <a:cubicBezTo>
                    <a:pt x="9100" y="11719"/>
                    <a:pt x="11719" y="9099"/>
                    <a:pt x="11719" y="5860"/>
                  </a:cubicBezTo>
                  <a:cubicBezTo>
                    <a:pt x="11719" y="2620"/>
                    <a:pt x="9100" y="1"/>
                    <a:pt x="5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62"/>
          <p:cNvGrpSpPr/>
          <p:nvPr/>
        </p:nvGrpSpPr>
        <p:grpSpPr>
          <a:xfrm>
            <a:off x="4001150" y="3287350"/>
            <a:ext cx="456700" cy="375700"/>
            <a:chOff x="4001150" y="3287350"/>
            <a:chExt cx="456700" cy="375700"/>
          </a:xfrm>
        </p:grpSpPr>
        <p:sp>
          <p:nvSpPr>
            <p:cNvPr id="1442" name="Google Shape;1442;p62"/>
            <p:cNvSpPr/>
            <p:nvPr/>
          </p:nvSpPr>
          <p:spPr>
            <a:xfrm>
              <a:off x="4322975" y="3610900"/>
              <a:ext cx="53450" cy="52150"/>
            </a:xfrm>
            <a:custGeom>
              <a:avLst/>
              <a:gdLst/>
              <a:ahLst/>
              <a:cxnLst/>
              <a:rect l="l" t="t" r="r" b="b"/>
              <a:pathLst>
                <a:path w="2138" h="2086" extrusionOk="0">
                  <a:moveTo>
                    <a:pt x="0" y="0"/>
                  </a:moveTo>
                  <a:lnTo>
                    <a:pt x="0" y="2085"/>
                  </a:lnTo>
                  <a:lnTo>
                    <a:pt x="2137" y="2085"/>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2"/>
            <p:cNvSpPr/>
            <p:nvPr/>
          </p:nvSpPr>
          <p:spPr>
            <a:xfrm>
              <a:off x="4242850" y="3610900"/>
              <a:ext cx="53425" cy="52150"/>
            </a:xfrm>
            <a:custGeom>
              <a:avLst/>
              <a:gdLst/>
              <a:ahLst/>
              <a:cxnLst/>
              <a:rect l="l" t="t" r="r" b="b"/>
              <a:pathLst>
                <a:path w="2137" h="2086" extrusionOk="0">
                  <a:moveTo>
                    <a:pt x="0" y="0"/>
                  </a:moveTo>
                  <a:lnTo>
                    <a:pt x="0" y="2085"/>
                  </a:lnTo>
                  <a:lnTo>
                    <a:pt x="2137" y="2085"/>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2"/>
            <p:cNvSpPr/>
            <p:nvPr/>
          </p:nvSpPr>
          <p:spPr>
            <a:xfrm>
              <a:off x="4197175" y="3445450"/>
              <a:ext cx="51300" cy="59475"/>
            </a:xfrm>
            <a:custGeom>
              <a:avLst/>
              <a:gdLst/>
              <a:ahLst/>
              <a:cxnLst/>
              <a:rect l="l" t="t" r="r" b="b"/>
              <a:pathLst>
                <a:path w="2052" h="2379" extrusionOk="0">
                  <a:moveTo>
                    <a:pt x="0" y="1"/>
                  </a:moveTo>
                  <a:lnTo>
                    <a:pt x="0" y="2379"/>
                  </a:lnTo>
                  <a:lnTo>
                    <a:pt x="2051" y="119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2"/>
            <p:cNvSpPr/>
            <p:nvPr/>
          </p:nvSpPr>
          <p:spPr>
            <a:xfrm>
              <a:off x="4001150" y="3366200"/>
              <a:ext cx="456700" cy="217575"/>
            </a:xfrm>
            <a:custGeom>
              <a:avLst/>
              <a:gdLst/>
              <a:ahLst/>
              <a:cxnLst/>
              <a:rect l="l" t="t" r="r" b="b"/>
              <a:pathLst>
                <a:path w="18268" h="8703" extrusionOk="0">
                  <a:moveTo>
                    <a:pt x="6756" y="1310"/>
                  </a:moveTo>
                  <a:lnTo>
                    <a:pt x="12029" y="4360"/>
                  </a:lnTo>
                  <a:lnTo>
                    <a:pt x="6756" y="7393"/>
                  </a:lnTo>
                  <a:lnTo>
                    <a:pt x="6756" y="1310"/>
                  </a:lnTo>
                  <a:close/>
                  <a:moveTo>
                    <a:pt x="1" y="0"/>
                  </a:moveTo>
                  <a:lnTo>
                    <a:pt x="1" y="8702"/>
                  </a:lnTo>
                  <a:lnTo>
                    <a:pt x="18267" y="8702"/>
                  </a:lnTo>
                  <a:lnTo>
                    <a:pt x="18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2"/>
            <p:cNvSpPr/>
            <p:nvPr/>
          </p:nvSpPr>
          <p:spPr>
            <a:xfrm>
              <a:off x="4162700" y="3610900"/>
              <a:ext cx="53450" cy="52150"/>
            </a:xfrm>
            <a:custGeom>
              <a:avLst/>
              <a:gdLst/>
              <a:ahLst/>
              <a:cxnLst/>
              <a:rect l="l" t="t" r="r" b="b"/>
              <a:pathLst>
                <a:path w="2138" h="2086" extrusionOk="0">
                  <a:moveTo>
                    <a:pt x="1" y="0"/>
                  </a:moveTo>
                  <a:lnTo>
                    <a:pt x="1" y="2085"/>
                  </a:lnTo>
                  <a:lnTo>
                    <a:pt x="2138" y="2085"/>
                  </a:lnTo>
                  <a:lnTo>
                    <a:pt x="2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2"/>
            <p:cNvSpPr/>
            <p:nvPr/>
          </p:nvSpPr>
          <p:spPr>
            <a:xfrm>
              <a:off x="4403100" y="3287350"/>
              <a:ext cx="54750" cy="52150"/>
            </a:xfrm>
            <a:custGeom>
              <a:avLst/>
              <a:gdLst/>
              <a:ahLst/>
              <a:cxnLst/>
              <a:rect l="l" t="t" r="r" b="b"/>
              <a:pathLst>
                <a:path w="2190" h="2086" extrusionOk="0">
                  <a:moveTo>
                    <a:pt x="1" y="0"/>
                  </a:moveTo>
                  <a:lnTo>
                    <a:pt x="1" y="2086"/>
                  </a:lnTo>
                  <a:lnTo>
                    <a:pt x="2189" y="2086"/>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2"/>
            <p:cNvSpPr/>
            <p:nvPr/>
          </p:nvSpPr>
          <p:spPr>
            <a:xfrm>
              <a:off x="4082575" y="3610900"/>
              <a:ext cx="53450" cy="52150"/>
            </a:xfrm>
            <a:custGeom>
              <a:avLst/>
              <a:gdLst/>
              <a:ahLst/>
              <a:cxnLst/>
              <a:rect l="l" t="t" r="r" b="b"/>
              <a:pathLst>
                <a:path w="2138" h="2086" extrusionOk="0">
                  <a:moveTo>
                    <a:pt x="1" y="0"/>
                  </a:moveTo>
                  <a:lnTo>
                    <a:pt x="1" y="2085"/>
                  </a:lnTo>
                  <a:lnTo>
                    <a:pt x="2137" y="2085"/>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2"/>
            <p:cNvSpPr/>
            <p:nvPr/>
          </p:nvSpPr>
          <p:spPr>
            <a:xfrm>
              <a:off x="4082575" y="3287350"/>
              <a:ext cx="53450" cy="52150"/>
            </a:xfrm>
            <a:custGeom>
              <a:avLst/>
              <a:gdLst/>
              <a:ahLst/>
              <a:cxnLst/>
              <a:rect l="l" t="t" r="r" b="b"/>
              <a:pathLst>
                <a:path w="2138" h="2086" extrusionOk="0">
                  <a:moveTo>
                    <a:pt x="1" y="0"/>
                  </a:moveTo>
                  <a:lnTo>
                    <a:pt x="1" y="2086"/>
                  </a:lnTo>
                  <a:lnTo>
                    <a:pt x="2137" y="2086"/>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2"/>
            <p:cNvSpPr/>
            <p:nvPr/>
          </p:nvSpPr>
          <p:spPr>
            <a:xfrm>
              <a:off x="4001150" y="3287350"/>
              <a:ext cx="54750" cy="52150"/>
            </a:xfrm>
            <a:custGeom>
              <a:avLst/>
              <a:gdLst/>
              <a:ahLst/>
              <a:cxnLst/>
              <a:rect l="l" t="t" r="r" b="b"/>
              <a:pathLst>
                <a:path w="2190" h="2086" extrusionOk="0">
                  <a:moveTo>
                    <a:pt x="1" y="0"/>
                  </a:moveTo>
                  <a:lnTo>
                    <a:pt x="1" y="2086"/>
                  </a:lnTo>
                  <a:lnTo>
                    <a:pt x="2189" y="2086"/>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2"/>
            <p:cNvSpPr/>
            <p:nvPr/>
          </p:nvSpPr>
          <p:spPr>
            <a:xfrm>
              <a:off x="4001150" y="3610900"/>
              <a:ext cx="54750" cy="52150"/>
            </a:xfrm>
            <a:custGeom>
              <a:avLst/>
              <a:gdLst/>
              <a:ahLst/>
              <a:cxnLst/>
              <a:rect l="l" t="t" r="r" b="b"/>
              <a:pathLst>
                <a:path w="2190" h="2086" extrusionOk="0">
                  <a:moveTo>
                    <a:pt x="1" y="0"/>
                  </a:moveTo>
                  <a:lnTo>
                    <a:pt x="1" y="2085"/>
                  </a:lnTo>
                  <a:lnTo>
                    <a:pt x="2189" y="2085"/>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2"/>
            <p:cNvSpPr/>
            <p:nvPr/>
          </p:nvSpPr>
          <p:spPr>
            <a:xfrm>
              <a:off x="4403100" y="3610900"/>
              <a:ext cx="54750" cy="52150"/>
            </a:xfrm>
            <a:custGeom>
              <a:avLst/>
              <a:gdLst/>
              <a:ahLst/>
              <a:cxnLst/>
              <a:rect l="l" t="t" r="r" b="b"/>
              <a:pathLst>
                <a:path w="2190" h="2086" extrusionOk="0">
                  <a:moveTo>
                    <a:pt x="1" y="0"/>
                  </a:moveTo>
                  <a:lnTo>
                    <a:pt x="1" y="2085"/>
                  </a:lnTo>
                  <a:lnTo>
                    <a:pt x="2189" y="2085"/>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2"/>
            <p:cNvSpPr/>
            <p:nvPr/>
          </p:nvSpPr>
          <p:spPr>
            <a:xfrm>
              <a:off x="4242850" y="3287350"/>
              <a:ext cx="53425" cy="52150"/>
            </a:xfrm>
            <a:custGeom>
              <a:avLst/>
              <a:gdLst/>
              <a:ahLst/>
              <a:cxnLst/>
              <a:rect l="l" t="t" r="r" b="b"/>
              <a:pathLst>
                <a:path w="2137" h="2086" extrusionOk="0">
                  <a:moveTo>
                    <a:pt x="0" y="0"/>
                  </a:moveTo>
                  <a:lnTo>
                    <a:pt x="0" y="2086"/>
                  </a:lnTo>
                  <a:lnTo>
                    <a:pt x="2137" y="2086"/>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2"/>
            <p:cNvSpPr/>
            <p:nvPr/>
          </p:nvSpPr>
          <p:spPr>
            <a:xfrm>
              <a:off x="4322975" y="3287350"/>
              <a:ext cx="53450" cy="52150"/>
            </a:xfrm>
            <a:custGeom>
              <a:avLst/>
              <a:gdLst/>
              <a:ahLst/>
              <a:cxnLst/>
              <a:rect l="l" t="t" r="r" b="b"/>
              <a:pathLst>
                <a:path w="2138" h="2086" extrusionOk="0">
                  <a:moveTo>
                    <a:pt x="0" y="0"/>
                  </a:moveTo>
                  <a:lnTo>
                    <a:pt x="0" y="2086"/>
                  </a:lnTo>
                  <a:lnTo>
                    <a:pt x="2137" y="2086"/>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2"/>
            <p:cNvSpPr/>
            <p:nvPr/>
          </p:nvSpPr>
          <p:spPr>
            <a:xfrm>
              <a:off x="4162700" y="3287350"/>
              <a:ext cx="53450" cy="52150"/>
            </a:xfrm>
            <a:custGeom>
              <a:avLst/>
              <a:gdLst/>
              <a:ahLst/>
              <a:cxnLst/>
              <a:rect l="l" t="t" r="r" b="b"/>
              <a:pathLst>
                <a:path w="2138" h="2086" extrusionOk="0">
                  <a:moveTo>
                    <a:pt x="1" y="0"/>
                  </a:moveTo>
                  <a:lnTo>
                    <a:pt x="1" y="2086"/>
                  </a:lnTo>
                  <a:lnTo>
                    <a:pt x="2138" y="2086"/>
                  </a:lnTo>
                  <a:lnTo>
                    <a:pt x="2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62"/>
          <p:cNvGrpSpPr/>
          <p:nvPr/>
        </p:nvGrpSpPr>
        <p:grpSpPr>
          <a:xfrm>
            <a:off x="4686150" y="1359475"/>
            <a:ext cx="457125" cy="457100"/>
            <a:chOff x="4686150" y="1359475"/>
            <a:chExt cx="457125" cy="457100"/>
          </a:xfrm>
        </p:grpSpPr>
        <p:sp>
          <p:nvSpPr>
            <p:cNvPr id="1457" name="Google Shape;1457;p62"/>
            <p:cNvSpPr/>
            <p:nvPr/>
          </p:nvSpPr>
          <p:spPr>
            <a:xfrm>
              <a:off x="4705975" y="1445200"/>
              <a:ext cx="417475" cy="178375"/>
            </a:xfrm>
            <a:custGeom>
              <a:avLst/>
              <a:gdLst/>
              <a:ahLst/>
              <a:cxnLst/>
              <a:rect l="l" t="t" r="r" b="b"/>
              <a:pathLst>
                <a:path w="16699" h="7135" extrusionOk="0">
                  <a:moveTo>
                    <a:pt x="12735" y="1103"/>
                  </a:moveTo>
                  <a:lnTo>
                    <a:pt x="13459" y="1896"/>
                  </a:lnTo>
                  <a:lnTo>
                    <a:pt x="10357" y="4670"/>
                  </a:lnTo>
                  <a:lnTo>
                    <a:pt x="9082" y="3051"/>
                  </a:lnTo>
                  <a:lnTo>
                    <a:pt x="6600" y="5549"/>
                  </a:lnTo>
                  <a:lnTo>
                    <a:pt x="5153" y="4085"/>
                  </a:lnTo>
                  <a:lnTo>
                    <a:pt x="3912" y="5187"/>
                  </a:lnTo>
                  <a:lnTo>
                    <a:pt x="3205" y="4377"/>
                  </a:lnTo>
                  <a:lnTo>
                    <a:pt x="5187" y="2620"/>
                  </a:lnTo>
                  <a:lnTo>
                    <a:pt x="6600" y="4033"/>
                  </a:lnTo>
                  <a:lnTo>
                    <a:pt x="9185" y="1448"/>
                  </a:lnTo>
                  <a:lnTo>
                    <a:pt x="10495" y="3120"/>
                  </a:lnTo>
                  <a:lnTo>
                    <a:pt x="12735" y="1103"/>
                  </a:lnTo>
                  <a:close/>
                  <a:moveTo>
                    <a:pt x="0" y="0"/>
                  </a:moveTo>
                  <a:lnTo>
                    <a:pt x="0" y="7135"/>
                  </a:lnTo>
                  <a:lnTo>
                    <a:pt x="16698" y="7135"/>
                  </a:lnTo>
                  <a:lnTo>
                    <a:pt x="16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2"/>
            <p:cNvSpPr/>
            <p:nvPr/>
          </p:nvSpPr>
          <p:spPr>
            <a:xfrm>
              <a:off x="4686150" y="1650275"/>
              <a:ext cx="457125" cy="166300"/>
            </a:xfrm>
            <a:custGeom>
              <a:avLst/>
              <a:gdLst/>
              <a:ahLst/>
              <a:cxnLst/>
              <a:rect l="l" t="t" r="r" b="b"/>
              <a:pathLst>
                <a:path w="18285" h="6652" extrusionOk="0">
                  <a:moveTo>
                    <a:pt x="9134" y="4549"/>
                  </a:moveTo>
                  <a:cubicBezTo>
                    <a:pt x="9427" y="4549"/>
                    <a:pt x="9651" y="4773"/>
                    <a:pt x="9651" y="5066"/>
                  </a:cubicBezTo>
                  <a:cubicBezTo>
                    <a:pt x="9651" y="5342"/>
                    <a:pt x="9427" y="5583"/>
                    <a:pt x="9134" y="5583"/>
                  </a:cubicBezTo>
                  <a:cubicBezTo>
                    <a:pt x="8858" y="5583"/>
                    <a:pt x="8617" y="5342"/>
                    <a:pt x="8617" y="5066"/>
                  </a:cubicBezTo>
                  <a:cubicBezTo>
                    <a:pt x="8617" y="4773"/>
                    <a:pt x="8858" y="4549"/>
                    <a:pt x="9134" y="4549"/>
                  </a:cubicBezTo>
                  <a:close/>
                  <a:moveTo>
                    <a:pt x="0" y="0"/>
                  </a:moveTo>
                  <a:lnTo>
                    <a:pt x="0" y="2361"/>
                  </a:lnTo>
                  <a:lnTo>
                    <a:pt x="8599" y="2361"/>
                  </a:lnTo>
                  <a:lnTo>
                    <a:pt x="8599" y="3567"/>
                  </a:lnTo>
                  <a:cubicBezTo>
                    <a:pt x="7996" y="3791"/>
                    <a:pt x="7548" y="4377"/>
                    <a:pt x="7548" y="5066"/>
                  </a:cubicBezTo>
                  <a:cubicBezTo>
                    <a:pt x="7548" y="5928"/>
                    <a:pt x="8272" y="6652"/>
                    <a:pt x="9134" y="6652"/>
                  </a:cubicBezTo>
                  <a:cubicBezTo>
                    <a:pt x="10013" y="6652"/>
                    <a:pt x="10719" y="5928"/>
                    <a:pt x="10719" y="5066"/>
                  </a:cubicBezTo>
                  <a:cubicBezTo>
                    <a:pt x="10719" y="4377"/>
                    <a:pt x="10288" y="3791"/>
                    <a:pt x="9668" y="3567"/>
                  </a:cubicBezTo>
                  <a:lnTo>
                    <a:pt x="9668" y="2361"/>
                  </a:lnTo>
                  <a:lnTo>
                    <a:pt x="18284" y="2361"/>
                  </a:lnTo>
                  <a:lnTo>
                    <a:pt x="18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2"/>
            <p:cNvSpPr/>
            <p:nvPr/>
          </p:nvSpPr>
          <p:spPr>
            <a:xfrm>
              <a:off x="4686150" y="1359475"/>
              <a:ext cx="457125" cy="59050"/>
            </a:xfrm>
            <a:custGeom>
              <a:avLst/>
              <a:gdLst/>
              <a:ahLst/>
              <a:cxnLst/>
              <a:rect l="l" t="t" r="r" b="b"/>
              <a:pathLst>
                <a:path w="18285" h="2362" extrusionOk="0">
                  <a:moveTo>
                    <a:pt x="0" y="0"/>
                  </a:moveTo>
                  <a:lnTo>
                    <a:pt x="0" y="2361"/>
                  </a:lnTo>
                  <a:lnTo>
                    <a:pt x="18284" y="2361"/>
                  </a:lnTo>
                  <a:lnTo>
                    <a:pt x="18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62"/>
          <p:cNvGrpSpPr/>
          <p:nvPr/>
        </p:nvGrpSpPr>
        <p:grpSpPr>
          <a:xfrm>
            <a:off x="4685275" y="2617425"/>
            <a:ext cx="458000" cy="457125"/>
            <a:chOff x="4685275" y="2617425"/>
            <a:chExt cx="458000" cy="457125"/>
          </a:xfrm>
        </p:grpSpPr>
        <p:sp>
          <p:nvSpPr>
            <p:cNvPr id="1461" name="Google Shape;1461;p62"/>
            <p:cNvSpPr/>
            <p:nvPr/>
          </p:nvSpPr>
          <p:spPr>
            <a:xfrm>
              <a:off x="4856750" y="2730300"/>
              <a:ext cx="173650" cy="173650"/>
            </a:xfrm>
            <a:custGeom>
              <a:avLst/>
              <a:gdLst/>
              <a:ahLst/>
              <a:cxnLst/>
              <a:rect l="l" t="t" r="r" b="b"/>
              <a:pathLst>
                <a:path w="6946" h="6946" extrusionOk="0">
                  <a:moveTo>
                    <a:pt x="3464" y="1"/>
                  </a:moveTo>
                  <a:cubicBezTo>
                    <a:pt x="2551" y="1"/>
                    <a:pt x="1672" y="363"/>
                    <a:pt x="1017" y="1018"/>
                  </a:cubicBezTo>
                  <a:cubicBezTo>
                    <a:pt x="362" y="1672"/>
                    <a:pt x="0" y="2551"/>
                    <a:pt x="0" y="3482"/>
                  </a:cubicBezTo>
                  <a:cubicBezTo>
                    <a:pt x="0" y="4395"/>
                    <a:pt x="362" y="5274"/>
                    <a:pt x="1017" y="5929"/>
                  </a:cubicBezTo>
                  <a:cubicBezTo>
                    <a:pt x="1672" y="6584"/>
                    <a:pt x="2551" y="6946"/>
                    <a:pt x="3464" y="6946"/>
                  </a:cubicBezTo>
                  <a:cubicBezTo>
                    <a:pt x="4395" y="6946"/>
                    <a:pt x="5274" y="6584"/>
                    <a:pt x="5928" y="5929"/>
                  </a:cubicBezTo>
                  <a:cubicBezTo>
                    <a:pt x="6583" y="5274"/>
                    <a:pt x="6945" y="4395"/>
                    <a:pt x="6945" y="3482"/>
                  </a:cubicBezTo>
                  <a:cubicBezTo>
                    <a:pt x="6945" y="2551"/>
                    <a:pt x="6583" y="1672"/>
                    <a:pt x="5928" y="1018"/>
                  </a:cubicBezTo>
                  <a:cubicBezTo>
                    <a:pt x="5274" y="363"/>
                    <a:pt x="4395" y="1"/>
                    <a:pt x="3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2"/>
            <p:cNvSpPr/>
            <p:nvPr/>
          </p:nvSpPr>
          <p:spPr>
            <a:xfrm>
              <a:off x="4685275" y="2617425"/>
              <a:ext cx="458000" cy="457125"/>
            </a:xfrm>
            <a:custGeom>
              <a:avLst/>
              <a:gdLst/>
              <a:ahLst/>
              <a:cxnLst/>
              <a:rect l="l" t="t" r="r" b="b"/>
              <a:pathLst>
                <a:path w="18320" h="18285" extrusionOk="0">
                  <a:moveTo>
                    <a:pt x="10323" y="3447"/>
                  </a:moveTo>
                  <a:cubicBezTo>
                    <a:pt x="11547" y="3447"/>
                    <a:pt x="12684" y="3930"/>
                    <a:pt x="13546" y="4774"/>
                  </a:cubicBezTo>
                  <a:cubicBezTo>
                    <a:pt x="14390" y="5636"/>
                    <a:pt x="14873" y="6773"/>
                    <a:pt x="14873" y="7997"/>
                  </a:cubicBezTo>
                  <a:cubicBezTo>
                    <a:pt x="14873" y="9203"/>
                    <a:pt x="14390" y="10340"/>
                    <a:pt x="13546" y="11202"/>
                  </a:cubicBezTo>
                  <a:cubicBezTo>
                    <a:pt x="12684" y="12064"/>
                    <a:pt x="11547" y="12529"/>
                    <a:pt x="10323" y="12529"/>
                  </a:cubicBezTo>
                  <a:cubicBezTo>
                    <a:pt x="9117" y="12529"/>
                    <a:pt x="7980" y="12064"/>
                    <a:pt x="7118" y="11202"/>
                  </a:cubicBezTo>
                  <a:cubicBezTo>
                    <a:pt x="6256" y="10340"/>
                    <a:pt x="5791" y="9203"/>
                    <a:pt x="5791" y="7997"/>
                  </a:cubicBezTo>
                  <a:cubicBezTo>
                    <a:pt x="5791" y="6773"/>
                    <a:pt x="6256" y="5636"/>
                    <a:pt x="7118" y="4774"/>
                  </a:cubicBezTo>
                  <a:cubicBezTo>
                    <a:pt x="7980" y="3930"/>
                    <a:pt x="9117" y="3447"/>
                    <a:pt x="10323" y="3447"/>
                  </a:cubicBezTo>
                  <a:close/>
                  <a:moveTo>
                    <a:pt x="8376" y="1"/>
                  </a:moveTo>
                  <a:lnTo>
                    <a:pt x="8152" y="1483"/>
                  </a:lnTo>
                  <a:cubicBezTo>
                    <a:pt x="7842" y="1586"/>
                    <a:pt x="7549" y="1707"/>
                    <a:pt x="7273" y="1845"/>
                  </a:cubicBezTo>
                  <a:lnTo>
                    <a:pt x="6067" y="966"/>
                  </a:lnTo>
                  <a:lnTo>
                    <a:pt x="3292" y="3723"/>
                  </a:lnTo>
                  <a:lnTo>
                    <a:pt x="4188" y="4929"/>
                  </a:lnTo>
                  <a:cubicBezTo>
                    <a:pt x="4051" y="5222"/>
                    <a:pt x="3930" y="5515"/>
                    <a:pt x="3827" y="5808"/>
                  </a:cubicBezTo>
                  <a:lnTo>
                    <a:pt x="2345" y="6032"/>
                  </a:lnTo>
                  <a:lnTo>
                    <a:pt x="2345" y="9944"/>
                  </a:lnTo>
                  <a:lnTo>
                    <a:pt x="3827" y="10168"/>
                  </a:lnTo>
                  <a:cubicBezTo>
                    <a:pt x="3930" y="10478"/>
                    <a:pt x="4051" y="10771"/>
                    <a:pt x="4188" y="11047"/>
                  </a:cubicBezTo>
                  <a:lnTo>
                    <a:pt x="3603" y="11840"/>
                  </a:lnTo>
                  <a:lnTo>
                    <a:pt x="931" y="13994"/>
                  </a:lnTo>
                  <a:cubicBezTo>
                    <a:pt x="397" y="14425"/>
                    <a:pt x="70" y="15062"/>
                    <a:pt x="35" y="15751"/>
                  </a:cubicBezTo>
                  <a:cubicBezTo>
                    <a:pt x="1" y="16424"/>
                    <a:pt x="259" y="17096"/>
                    <a:pt x="742" y="17578"/>
                  </a:cubicBezTo>
                  <a:cubicBezTo>
                    <a:pt x="1190" y="18026"/>
                    <a:pt x="1810" y="18285"/>
                    <a:pt x="2448" y="18285"/>
                  </a:cubicBezTo>
                  <a:lnTo>
                    <a:pt x="2569" y="18285"/>
                  </a:lnTo>
                  <a:cubicBezTo>
                    <a:pt x="3258" y="18250"/>
                    <a:pt x="3895" y="17923"/>
                    <a:pt x="4309" y="17389"/>
                  </a:cubicBezTo>
                  <a:lnTo>
                    <a:pt x="6480" y="14718"/>
                  </a:lnTo>
                  <a:lnTo>
                    <a:pt x="7273" y="14132"/>
                  </a:lnTo>
                  <a:cubicBezTo>
                    <a:pt x="7549" y="14269"/>
                    <a:pt x="7842" y="14390"/>
                    <a:pt x="8152" y="14493"/>
                  </a:cubicBezTo>
                  <a:lnTo>
                    <a:pt x="8376" y="15975"/>
                  </a:lnTo>
                  <a:lnTo>
                    <a:pt x="12288" y="15975"/>
                  </a:lnTo>
                  <a:lnTo>
                    <a:pt x="12512" y="14493"/>
                  </a:lnTo>
                  <a:cubicBezTo>
                    <a:pt x="12805" y="14390"/>
                    <a:pt x="13098" y="14269"/>
                    <a:pt x="13391" y="14132"/>
                  </a:cubicBezTo>
                  <a:lnTo>
                    <a:pt x="14597" y="15010"/>
                  </a:lnTo>
                  <a:lnTo>
                    <a:pt x="17354" y="12253"/>
                  </a:lnTo>
                  <a:lnTo>
                    <a:pt x="16475" y="11047"/>
                  </a:lnTo>
                  <a:cubicBezTo>
                    <a:pt x="16613" y="10771"/>
                    <a:pt x="16734" y="10478"/>
                    <a:pt x="16837" y="10168"/>
                  </a:cubicBezTo>
                  <a:lnTo>
                    <a:pt x="18319" y="9944"/>
                  </a:lnTo>
                  <a:lnTo>
                    <a:pt x="18319" y="6032"/>
                  </a:lnTo>
                  <a:lnTo>
                    <a:pt x="16837" y="5808"/>
                  </a:lnTo>
                  <a:cubicBezTo>
                    <a:pt x="16734" y="5515"/>
                    <a:pt x="16613" y="5222"/>
                    <a:pt x="16475" y="4929"/>
                  </a:cubicBezTo>
                  <a:lnTo>
                    <a:pt x="17354" y="3723"/>
                  </a:lnTo>
                  <a:lnTo>
                    <a:pt x="14580" y="966"/>
                  </a:lnTo>
                  <a:lnTo>
                    <a:pt x="13391" y="1845"/>
                  </a:lnTo>
                  <a:cubicBezTo>
                    <a:pt x="13098" y="1707"/>
                    <a:pt x="12805" y="1586"/>
                    <a:pt x="12512" y="1483"/>
                  </a:cubicBezTo>
                  <a:lnTo>
                    <a:pt x="122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62"/>
          <p:cNvGrpSpPr/>
          <p:nvPr/>
        </p:nvGrpSpPr>
        <p:grpSpPr>
          <a:xfrm>
            <a:off x="4676250" y="3875725"/>
            <a:ext cx="476500" cy="456900"/>
            <a:chOff x="4676250" y="3875725"/>
            <a:chExt cx="476500" cy="456900"/>
          </a:xfrm>
        </p:grpSpPr>
        <p:sp>
          <p:nvSpPr>
            <p:cNvPr id="1464" name="Google Shape;1464;p62"/>
            <p:cNvSpPr/>
            <p:nvPr/>
          </p:nvSpPr>
          <p:spPr>
            <a:xfrm>
              <a:off x="4814950" y="3875725"/>
              <a:ext cx="337800" cy="337950"/>
            </a:xfrm>
            <a:custGeom>
              <a:avLst/>
              <a:gdLst/>
              <a:ahLst/>
              <a:cxnLst/>
              <a:rect l="l" t="t" r="r" b="b"/>
              <a:pathLst>
                <a:path w="13512" h="13518" extrusionOk="0">
                  <a:moveTo>
                    <a:pt x="8818" y="1"/>
                  </a:moveTo>
                  <a:cubicBezTo>
                    <a:pt x="7794" y="1"/>
                    <a:pt x="6773" y="393"/>
                    <a:pt x="5998" y="1177"/>
                  </a:cubicBezTo>
                  <a:lnTo>
                    <a:pt x="3430" y="3727"/>
                  </a:lnTo>
                  <a:cubicBezTo>
                    <a:pt x="3637" y="3710"/>
                    <a:pt x="3844" y="3693"/>
                    <a:pt x="4068" y="3693"/>
                  </a:cubicBezTo>
                  <a:lnTo>
                    <a:pt x="4378" y="3693"/>
                  </a:lnTo>
                  <a:cubicBezTo>
                    <a:pt x="4602" y="3710"/>
                    <a:pt x="4826" y="3744"/>
                    <a:pt x="5050" y="3779"/>
                  </a:cubicBezTo>
                  <a:cubicBezTo>
                    <a:pt x="5205" y="3813"/>
                    <a:pt x="5360" y="3848"/>
                    <a:pt x="5515" y="3900"/>
                  </a:cubicBezTo>
                  <a:lnTo>
                    <a:pt x="6911" y="2504"/>
                  </a:lnTo>
                  <a:cubicBezTo>
                    <a:pt x="7420" y="1987"/>
                    <a:pt x="8092" y="1728"/>
                    <a:pt x="8764" y="1728"/>
                  </a:cubicBezTo>
                  <a:cubicBezTo>
                    <a:pt x="9436" y="1728"/>
                    <a:pt x="10108" y="1987"/>
                    <a:pt x="10616" y="2504"/>
                  </a:cubicBezTo>
                  <a:cubicBezTo>
                    <a:pt x="11650" y="3520"/>
                    <a:pt x="11650" y="5192"/>
                    <a:pt x="10616" y="6209"/>
                  </a:cubicBezTo>
                  <a:lnTo>
                    <a:pt x="5826" y="11017"/>
                  </a:lnTo>
                  <a:cubicBezTo>
                    <a:pt x="5636" y="11206"/>
                    <a:pt x="5429" y="11361"/>
                    <a:pt x="5205" y="11482"/>
                  </a:cubicBezTo>
                  <a:cubicBezTo>
                    <a:pt x="4929" y="11620"/>
                    <a:pt x="4636" y="11706"/>
                    <a:pt x="4326" y="11758"/>
                  </a:cubicBezTo>
                  <a:cubicBezTo>
                    <a:pt x="4206" y="11775"/>
                    <a:pt x="4081" y="11783"/>
                    <a:pt x="3954" y="11783"/>
                  </a:cubicBezTo>
                  <a:cubicBezTo>
                    <a:pt x="3827" y="11783"/>
                    <a:pt x="3697" y="11775"/>
                    <a:pt x="3568" y="11758"/>
                  </a:cubicBezTo>
                  <a:cubicBezTo>
                    <a:pt x="3034" y="11671"/>
                    <a:pt x="2517" y="11430"/>
                    <a:pt x="2103" y="11017"/>
                  </a:cubicBezTo>
                  <a:cubicBezTo>
                    <a:pt x="1707" y="10603"/>
                    <a:pt x="1448" y="10086"/>
                    <a:pt x="1380" y="9552"/>
                  </a:cubicBezTo>
                  <a:lnTo>
                    <a:pt x="1" y="10930"/>
                  </a:lnTo>
                  <a:cubicBezTo>
                    <a:pt x="190" y="11327"/>
                    <a:pt x="449" y="11706"/>
                    <a:pt x="776" y="12033"/>
                  </a:cubicBezTo>
                  <a:lnTo>
                    <a:pt x="1087" y="12343"/>
                  </a:lnTo>
                  <a:cubicBezTo>
                    <a:pt x="1414" y="12671"/>
                    <a:pt x="1793" y="12929"/>
                    <a:pt x="2189" y="13119"/>
                  </a:cubicBezTo>
                  <a:cubicBezTo>
                    <a:pt x="2379" y="13205"/>
                    <a:pt x="2551" y="13274"/>
                    <a:pt x="2741" y="13343"/>
                  </a:cubicBezTo>
                  <a:cubicBezTo>
                    <a:pt x="2948" y="13395"/>
                    <a:pt x="3154" y="13446"/>
                    <a:pt x="3361" y="13481"/>
                  </a:cubicBezTo>
                  <a:cubicBezTo>
                    <a:pt x="3539" y="13506"/>
                    <a:pt x="3717" y="13517"/>
                    <a:pt x="3894" y="13517"/>
                  </a:cubicBezTo>
                  <a:cubicBezTo>
                    <a:pt x="4335" y="13517"/>
                    <a:pt x="4770" y="13444"/>
                    <a:pt x="5188" y="13308"/>
                  </a:cubicBezTo>
                  <a:cubicBezTo>
                    <a:pt x="5619" y="13153"/>
                    <a:pt x="6015" y="12947"/>
                    <a:pt x="6377" y="12654"/>
                  </a:cubicBezTo>
                  <a:cubicBezTo>
                    <a:pt x="6515" y="12567"/>
                    <a:pt x="6635" y="12447"/>
                    <a:pt x="6739" y="12343"/>
                  </a:cubicBezTo>
                  <a:lnTo>
                    <a:pt x="11943" y="7139"/>
                  </a:lnTo>
                  <a:cubicBezTo>
                    <a:pt x="13511" y="5571"/>
                    <a:pt x="13511" y="3038"/>
                    <a:pt x="11943" y="1470"/>
                  </a:cubicBezTo>
                  <a:lnTo>
                    <a:pt x="11650" y="1177"/>
                  </a:lnTo>
                  <a:cubicBezTo>
                    <a:pt x="10866" y="393"/>
                    <a:pt x="9841"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2"/>
            <p:cNvSpPr/>
            <p:nvPr/>
          </p:nvSpPr>
          <p:spPr>
            <a:xfrm>
              <a:off x="4676250" y="3994575"/>
              <a:ext cx="338200" cy="338050"/>
            </a:xfrm>
            <a:custGeom>
              <a:avLst/>
              <a:gdLst/>
              <a:ahLst/>
              <a:cxnLst/>
              <a:rect l="l" t="t" r="r" b="b"/>
              <a:pathLst>
                <a:path w="13528" h="13522" extrusionOk="0">
                  <a:moveTo>
                    <a:pt x="9605" y="0"/>
                  </a:moveTo>
                  <a:cubicBezTo>
                    <a:pt x="9330" y="0"/>
                    <a:pt x="9051" y="31"/>
                    <a:pt x="8771" y="93"/>
                  </a:cubicBezTo>
                  <a:cubicBezTo>
                    <a:pt x="8048" y="248"/>
                    <a:pt x="7341" y="610"/>
                    <a:pt x="6772" y="1179"/>
                  </a:cubicBezTo>
                  <a:lnTo>
                    <a:pt x="1568" y="6383"/>
                  </a:lnTo>
                  <a:cubicBezTo>
                    <a:pt x="0" y="7951"/>
                    <a:pt x="0" y="10485"/>
                    <a:pt x="1568" y="12053"/>
                  </a:cubicBezTo>
                  <a:lnTo>
                    <a:pt x="1861" y="12346"/>
                  </a:lnTo>
                  <a:cubicBezTo>
                    <a:pt x="2645" y="13130"/>
                    <a:pt x="3671" y="13522"/>
                    <a:pt x="4696" y="13522"/>
                  </a:cubicBezTo>
                  <a:cubicBezTo>
                    <a:pt x="5721" y="13522"/>
                    <a:pt x="6747" y="13130"/>
                    <a:pt x="7531" y="12346"/>
                  </a:cubicBezTo>
                  <a:lnTo>
                    <a:pt x="10081" y="9795"/>
                  </a:lnTo>
                  <a:lnTo>
                    <a:pt x="10081" y="9795"/>
                  </a:lnTo>
                  <a:cubicBezTo>
                    <a:pt x="9874" y="9812"/>
                    <a:pt x="9668" y="9830"/>
                    <a:pt x="9461" y="9830"/>
                  </a:cubicBezTo>
                  <a:cubicBezTo>
                    <a:pt x="9254" y="9830"/>
                    <a:pt x="9047" y="9812"/>
                    <a:pt x="8840" y="9795"/>
                  </a:cubicBezTo>
                  <a:cubicBezTo>
                    <a:pt x="8547" y="9761"/>
                    <a:pt x="8272" y="9692"/>
                    <a:pt x="8013" y="9623"/>
                  </a:cubicBezTo>
                  <a:lnTo>
                    <a:pt x="6617" y="11019"/>
                  </a:lnTo>
                  <a:cubicBezTo>
                    <a:pt x="6100" y="11527"/>
                    <a:pt x="5428" y="11781"/>
                    <a:pt x="4756" y="11781"/>
                  </a:cubicBezTo>
                  <a:cubicBezTo>
                    <a:pt x="4084" y="11781"/>
                    <a:pt x="3412" y="11527"/>
                    <a:pt x="2895" y="11019"/>
                  </a:cubicBezTo>
                  <a:cubicBezTo>
                    <a:pt x="1878" y="10002"/>
                    <a:pt x="1878" y="8330"/>
                    <a:pt x="2895" y="7297"/>
                  </a:cubicBezTo>
                  <a:lnTo>
                    <a:pt x="7651" y="2540"/>
                  </a:lnTo>
                  <a:lnTo>
                    <a:pt x="7686" y="2506"/>
                  </a:lnTo>
                  <a:cubicBezTo>
                    <a:pt x="8117" y="2092"/>
                    <a:pt x="8651" y="1834"/>
                    <a:pt x="9202" y="1765"/>
                  </a:cubicBezTo>
                  <a:cubicBezTo>
                    <a:pt x="9323" y="1748"/>
                    <a:pt x="9448" y="1739"/>
                    <a:pt x="9573" y="1739"/>
                  </a:cubicBezTo>
                  <a:cubicBezTo>
                    <a:pt x="9698" y="1739"/>
                    <a:pt x="9823" y="1748"/>
                    <a:pt x="9943" y="1765"/>
                  </a:cubicBezTo>
                  <a:cubicBezTo>
                    <a:pt x="10477" y="1851"/>
                    <a:pt x="10994" y="2092"/>
                    <a:pt x="11408" y="2506"/>
                  </a:cubicBezTo>
                  <a:cubicBezTo>
                    <a:pt x="11822" y="2919"/>
                    <a:pt x="12063" y="3436"/>
                    <a:pt x="12149" y="3971"/>
                  </a:cubicBezTo>
                  <a:lnTo>
                    <a:pt x="13528" y="2592"/>
                  </a:lnTo>
                  <a:cubicBezTo>
                    <a:pt x="13338" y="2196"/>
                    <a:pt x="13080" y="1817"/>
                    <a:pt x="12735" y="1472"/>
                  </a:cubicBezTo>
                  <a:lnTo>
                    <a:pt x="12442" y="1179"/>
                  </a:lnTo>
                  <a:cubicBezTo>
                    <a:pt x="12097" y="852"/>
                    <a:pt x="11735" y="576"/>
                    <a:pt x="11322" y="386"/>
                  </a:cubicBezTo>
                  <a:cubicBezTo>
                    <a:pt x="11150" y="300"/>
                    <a:pt x="10960" y="231"/>
                    <a:pt x="10770" y="180"/>
                  </a:cubicBezTo>
                  <a:cubicBezTo>
                    <a:pt x="10581" y="111"/>
                    <a:pt x="10374" y="76"/>
                    <a:pt x="10150" y="42"/>
                  </a:cubicBezTo>
                  <a:cubicBezTo>
                    <a:pt x="9971" y="14"/>
                    <a:pt x="9789" y="0"/>
                    <a:pt x="9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62"/>
          <p:cNvGrpSpPr/>
          <p:nvPr/>
        </p:nvGrpSpPr>
        <p:grpSpPr>
          <a:xfrm>
            <a:off x="4686150" y="1988450"/>
            <a:ext cx="457125" cy="457125"/>
            <a:chOff x="4686150" y="1988450"/>
            <a:chExt cx="457125" cy="457125"/>
          </a:xfrm>
        </p:grpSpPr>
        <p:sp>
          <p:nvSpPr>
            <p:cNvPr id="1467" name="Google Shape;1467;p62"/>
            <p:cNvSpPr/>
            <p:nvPr/>
          </p:nvSpPr>
          <p:spPr>
            <a:xfrm>
              <a:off x="4788675" y="2190925"/>
              <a:ext cx="251625" cy="174950"/>
            </a:xfrm>
            <a:custGeom>
              <a:avLst/>
              <a:gdLst/>
              <a:ahLst/>
              <a:cxnLst/>
              <a:rect l="l" t="t" r="r" b="b"/>
              <a:pathLst>
                <a:path w="10065" h="6998" extrusionOk="0">
                  <a:moveTo>
                    <a:pt x="2965" y="759"/>
                  </a:moveTo>
                  <a:lnTo>
                    <a:pt x="7755" y="3516"/>
                  </a:lnTo>
                  <a:lnTo>
                    <a:pt x="2965" y="6273"/>
                  </a:lnTo>
                  <a:lnTo>
                    <a:pt x="2965" y="759"/>
                  </a:lnTo>
                  <a:close/>
                  <a:moveTo>
                    <a:pt x="1" y="1"/>
                  </a:moveTo>
                  <a:lnTo>
                    <a:pt x="1" y="6997"/>
                  </a:lnTo>
                  <a:lnTo>
                    <a:pt x="10065" y="6997"/>
                  </a:lnTo>
                  <a:lnTo>
                    <a:pt x="100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2"/>
            <p:cNvSpPr/>
            <p:nvPr/>
          </p:nvSpPr>
          <p:spPr>
            <a:xfrm>
              <a:off x="4686150" y="1988450"/>
              <a:ext cx="457125" cy="96525"/>
            </a:xfrm>
            <a:custGeom>
              <a:avLst/>
              <a:gdLst/>
              <a:ahLst/>
              <a:cxnLst/>
              <a:rect l="l" t="t" r="r" b="b"/>
              <a:pathLst>
                <a:path w="18285" h="3861" extrusionOk="0">
                  <a:moveTo>
                    <a:pt x="12442" y="1431"/>
                  </a:moveTo>
                  <a:lnTo>
                    <a:pt x="12442" y="2517"/>
                  </a:lnTo>
                  <a:lnTo>
                    <a:pt x="11357" y="2517"/>
                  </a:lnTo>
                  <a:lnTo>
                    <a:pt x="11357" y="1431"/>
                  </a:lnTo>
                  <a:close/>
                  <a:moveTo>
                    <a:pt x="14355" y="1431"/>
                  </a:moveTo>
                  <a:lnTo>
                    <a:pt x="14355" y="2517"/>
                  </a:lnTo>
                  <a:lnTo>
                    <a:pt x="13287" y="2517"/>
                  </a:lnTo>
                  <a:lnTo>
                    <a:pt x="13287" y="1431"/>
                  </a:lnTo>
                  <a:close/>
                  <a:moveTo>
                    <a:pt x="16285" y="1431"/>
                  </a:moveTo>
                  <a:lnTo>
                    <a:pt x="16285" y="2517"/>
                  </a:lnTo>
                  <a:lnTo>
                    <a:pt x="15200" y="2517"/>
                  </a:lnTo>
                  <a:lnTo>
                    <a:pt x="15200" y="1431"/>
                  </a:lnTo>
                  <a:close/>
                  <a:moveTo>
                    <a:pt x="0" y="1"/>
                  </a:moveTo>
                  <a:lnTo>
                    <a:pt x="0" y="3861"/>
                  </a:lnTo>
                  <a:lnTo>
                    <a:pt x="18284" y="3861"/>
                  </a:lnTo>
                  <a:lnTo>
                    <a:pt x="18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2"/>
            <p:cNvSpPr/>
            <p:nvPr/>
          </p:nvSpPr>
          <p:spPr>
            <a:xfrm>
              <a:off x="4889500" y="2256425"/>
              <a:ext cx="39225" cy="45250"/>
            </a:xfrm>
            <a:custGeom>
              <a:avLst/>
              <a:gdLst/>
              <a:ahLst/>
              <a:cxnLst/>
              <a:rect l="l" t="t" r="r" b="b"/>
              <a:pathLst>
                <a:path w="1569" h="1810" extrusionOk="0">
                  <a:moveTo>
                    <a:pt x="0" y="0"/>
                  </a:moveTo>
                  <a:lnTo>
                    <a:pt x="0" y="1810"/>
                  </a:lnTo>
                  <a:lnTo>
                    <a:pt x="1568" y="89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2"/>
            <p:cNvSpPr/>
            <p:nvPr/>
          </p:nvSpPr>
          <p:spPr>
            <a:xfrm>
              <a:off x="4686150" y="2111675"/>
              <a:ext cx="457125" cy="333900"/>
            </a:xfrm>
            <a:custGeom>
              <a:avLst/>
              <a:gdLst/>
              <a:ahLst/>
              <a:cxnLst/>
              <a:rect l="l" t="t" r="r" b="b"/>
              <a:pathLst>
                <a:path w="18285" h="13356" extrusionOk="0">
                  <a:moveTo>
                    <a:pt x="15234" y="2102"/>
                  </a:moveTo>
                  <a:lnTo>
                    <a:pt x="15234" y="11236"/>
                  </a:lnTo>
                  <a:lnTo>
                    <a:pt x="3033" y="11236"/>
                  </a:lnTo>
                  <a:lnTo>
                    <a:pt x="3033" y="2102"/>
                  </a:lnTo>
                  <a:close/>
                  <a:moveTo>
                    <a:pt x="0" y="0"/>
                  </a:moveTo>
                  <a:lnTo>
                    <a:pt x="0" y="13355"/>
                  </a:lnTo>
                  <a:lnTo>
                    <a:pt x="18284" y="13355"/>
                  </a:lnTo>
                  <a:lnTo>
                    <a:pt x="18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62"/>
          <p:cNvGrpSpPr/>
          <p:nvPr/>
        </p:nvGrpSpPr>
        <p:grpSpPr>
          <a:xfrm>
            <a:off x="4798150" y="3246425"/>
            <a:ext cx="233100" cy="457125"/>
            <a:chOff x="4798150" y="3246425"/>
            <a:chExt cx="233100" cy="457125"/>
          </a:xfrm>
        </p:grpSpPr>
        <p:sp>
          <p:nvSpPr>
            <p:cNvPr id="1472" name="Google Shape;1472;p62"/>
            <p:cNvSpPr/>
            <p:nvPr/>
          </p:nvSpPr>
          <p:spPr>
            <a:xfrm>
              <a:off x="4798150" y="3246425"/>
              <a:ext cx="233100" cy="457125"/>
            </a:xfrm>
            <a:custGeom>
              <a:avLst/>
              <a:gdLst/>
              <a:ahLst/>
              <a:cxnLst/>
              <a:rect l="l" t="t" r="r" b="b"/>
              <a:pathLst>
                <a:path w="9324" h="18285" extrusionOk="0">
                  <a:moveTo>
                    <a:pt x="5188" y="2740"/>
                  </a:moveTo>
                  <a:lnTo>
                    <a:pt x="5188" y="3809"/>
                  </a:lnTo>
                  <a:lnTo>
                    <a:pt x="4119" y="3809"/>
                  </a:lnTo>
                  <a:lnTo>
                    <a:pt x="4119" y="2740"/>
                  </a:lnTo>
                  <a:close/>
                  <a:moveTo>
                    <a:pt x="4688" y="5360"/>
                  </a:moveTo>
                  <a:cubicBezTo>
                    <a:pt x="4947" y="5360"/>
                    <a:pt x="5188" y="5394"/>
                    <a:pt x="5412" y="5498"/>
                  </a:cubicBezTo>
                  <a:cubicBezTo>
                    <a:pt x="5653" y="5601"/>
                    <a:pt x="5860" y="5722"/>
                    <a:pt x="6032" y="5894"/>
                  </a:cubicBezTo>
                  <a:cubicBezTo>
                    <a:pt x="6205" y="6066"/>
                    <a:pt x="6342" y="6273"/>
                    <a:pt x="6463" y="6514"/>
                  </a:cubicBezTo>
                  <a:cubicBezTo>
                    <a:pt x="6566" y="6756"/>
                    <a:pt x="6618" y="7014"/>
                    <a:pt x="6618" y="7290"/>
                  </a:cubicBezTo>
                  <a:cubicBezTo>
                    <a:pt x="6618" y="7583"/>
                    <a:pt x="6566" y="7858"/>
                    <a:pt x="6446" y="8082"/>
                  </a:cubicBezTo>
                  <a:cubicBezTo>
                    <a:pt x="6342" y="8324"/>
                    <a:pt x="6205" y="8530"/>
                    <a:pt x="6015" y="8686"/>
                  </a:cubicBezTo>
                  <a:cubicBezTo>
                    <a:pt x="5843" y="8858"/>
                    <a:pt x="5636" y="8996"/>
                    <a:pt x="5395" y="9082"/>
                  </a:cubicBezTo>
                  <a:cubicBezTo>
                    <a:pt x="5153" y="9185"/>
                    <a:pt x="4929" y="9220"/>
                    <a:pt x="4671" y="9220"/>
                  </a:cubicBezTo>
                  <a:cubicBezTo>
                    <a:pt x="4430" y="9220"/>
                    <a:pt x="4188" y="9185"/>
                    <a:pt x="3947" y="9082"/>
                  </a:cubicBezTo>
                  <a:cubicBezTo>
                    <a:pt x="3723" y="8979"/>
                    <a:pt x="3516" y="8841"/>
                    <a:pt x="3327" y="8668"/>
                  </a:cubicBezTo>
                  <a:cubicBezTo>
                    <a:pt x="3154" y="8496"/>
                    <a:pt x="3017" y="8289"/>
                    <a:pt x="2913" y="8065"/>
                  </a:cubicBezTo>
                  <a:cubicBezTo>
                    <a:pt x="2810" y="7824"/>
                    <a:pt x="2758" y="7565"/>
                    <a:pt x="2758" y="7272"/>
                  </a:cubicBezTo>
                  <a:cubicBezTo>
                    <a:pt x="2758" y="6980"/>
                    <a:pt x="2810" y="6721"/>
                    <a:pt x="2913" y="6480"/>
                  </a:cubicBezTo>
                  <a:cubicBezTo>
                    <a:pt x="3034" y="6256"/>
                    <a:pt x="3172" y="6049"/>
                    <a:pt x="3361" y="5877"/>
                  </a:cubicBezTo>
                  <a:cubicBezTo>
                    <a:pt x="3534" y="5704"/>
                    <a:pt x="3740" y="5584"/>
                    <a:pt x="3982" y="5480"/>
                  </a:cubicBezTo>
                  <a:cubicBezTo>
                    <a:pt x="4206" y="5394"/>
                    <a:pt x="4447" y="5360"/>
                    <a:pt x="4688" y="5360"/>
                  </a:cubicBezTo>
                  <a:close/>
                  <a:moveTo>
                    <a:pt x="6584" y="9444"/>
                  </a:moveTo>
                  <a:lnTo>
                    <a:pt x="6584" y="12167"/>
                  </a:lnTo>
                  <a:lnTo>
                    <a:pt x="2775" y="12167"/>
                  </a:lnTo>
                  <a:lnTo>
                    <a:pt x="2775" y="9495"/>
                  </a:lnTo>
                  <a:lnTo>
                    <a:pt x="3689" y="9495"/>
                  </a:lnTo>
                  <a:lnTo>
                    <a:pt x="3689" y="11115"/>
                  </a:lnTo>
                  <a:lnTo>
                    <a:pt x="4223" y="11115"/>
                  </a:lnTo>
                  <a:lnTo>
                    <a:pt x="4223" y="9737"/>
                  </a:lnTo>
                  <a:lnTo>
                    <a:pt x="5067" y="9737"/>
                  </a:lnTo>
                  <a:lnTo>
                    <a:pt x="5067" y="11115"/>
                  </a:lnTo>
                  <a:lnTo>
                    <a:pt x="5670" y="11115"/>
                  </a:lnTo>
                  <a:lnTo>
                    <a:pt x="5670" y="9444"/>
                  </a:lnTo>
                  <a:close/>
                  <a:moveTo>
                    <a:pt x="5429" y="12632"/>
                  </a:moveTo>
                  <a:cubicBezTo>
                    <a:pt x="5653" y="12632"/>
                    <a:pt x="5843" y="12666"/>
                    <a:pt x="5998" y="12752"/>
                  </a:cubicBezTo>
                  <a:cubicBezTo>
                    <a:pt x="6153" y="12839"/>
                    <a:pt x="6274" y="12942"/>
                    <a:pt x="6377" y="13080"/>
                  </a:cubicBezTo>
                  <a:cubicBezTo>
                    <a:pt x="6463" y="13218"/>
                    <a:pt x="6532" y="13373"/>
                    <a:pt x="6566" y="13545"/>
                  </a:cubicBezTo>
                  <a:cubicBezTo>
                    <a:pt x="6618" y="13735"/>
                    <a:pt x="6635" y="13907"/>
                    <a:pt x="6635" y="14079"/>
                  </a:cubicBezTo>
                  <a:cubicBezTo>
                    <a:pt x="6635" y="14217"/>
                    <a:pt x="6618" y="14355"/>
                    <a:pt x="6601" y="14510"/>
                  </a:cubicBezTo>
                  <a:cubicBezTo>
                    <a:pt x="6584" y="14648"/>
                    <a:pt x="6549" y="14803"/>
                    <a:pt x="6515" y="14941"/>
                  </a:cubicBezTo>
                  <a:cubicBezTo>
                    <a:pt x="6480" y="15096"/>
                    <a:pt x="6429" y="15234"/>
                    <a:pt x="6377" y="15372"/>
                  </a:cubicBezTo>
                  <a:cubicBezTo>
                    <a:pt x="6325" y="15492"/>
                    <a:pt x="6256" y="15630"/>
                    <a:pt x="6187" y="15734"/>
                  </a:cubicBezTo>
                  <a:lnTo>
                    <a:pt x="5274" y="15286"/>
                  </a:lnTo>
                  <a:cubicBezTo>
                    <a:pt x="5343" y="15165"/>
                    <a:pt x="5412" y="15027"/>
                    <a:pt x="5481" y="14889"/>
                  </a:cubicBezTo>
                  <a:cubicBezTo>
                    <a:pt x="5533" y="14786"/>
                    <a:pt x="5584" y="14648"/>
                    <a:pt x="5619" y="14510"/>
                  </a:cubicBezTo>
                  <a:cubicBezTo>
                    <a:pt x="5670" y="14355"/>
                    <a:pt x="5688" y="14217"/>
                    <a:pt x="5688" y="14062"/>
                  </a:cubicBezTo>
                  <a:cubicBezTo>
                    <a:pt x="5688" y="13941"/>
                    <a:pt x="5670" y="13873"/>
                    <a:pt x="5636" y="13821"/>
                  </a:cubicBezTo>
                  <a:cubicBezTo>
                    <a:pt x="5619" y="13769"/>
                    <a:pt x="5567" y="13752"/>
                    <a:pt x="5515" y="13752"/>
                  </a:cubicBezTo>
                  <a:cubicBezTo>
                    <a:pt x="5464" y="13752"/>
                    <a:pt x="5429" y="13769"/>
                    <a:pt x="5395" y="13821"/>
                  </a:cubicBezTo>
                  <a:cubicBezTo>
                    <a:pt x="5343" y="13873"/>
                    <a:pt x="5308" y="13924"/>
                    <a:pt x="5291" y="14010"/>
                  </a:cubicBezTo>
                  <a:cubicBezTo>
                    <a:pt x="5257" y="14079"/>
                    <a:pt x="5222" y="14183"/>
                    <a:pt x="5205" y="14286"/>
                  </a:cubicBezTo>
                  <a:cubicBezTo>
                    <a:pt x="5171" y="14389"/>
                    <a:pt x="5136" y="14493"/>
                    <a:pt x="5102" y="14596"/>
                  </a:cubicBezTo>
                  <a:cubicBezTo>
                    <a:pt x="5050" y="14769"/>
                    <a:pt x="4981" y="14924"/>
                    <a:pt x="4912" y="15044"/>
                  </a:cubicBezTo>
                  <a:cubicBezTo>
                    <a:pt x="4843" y="15165"/>
                    <a:pt x="4774" y="15268"/>
                    <a:pt x="4688" y="15337"/>
                  </a:cubicBezTo>
                  <a:cubicBezTo>
                    <a:pt x="4602" y="15423"/>
                    <a:pt x="4516" y="15475"/>
                    <a:pt x="4395" y="15510"/>
                  </a:cubicBezTo>
                  <a:cubicBezTo>
                    <a:pt x="4292" y="15544"/>
                    <a:pt x="4171" y="15579"/>
                    <a:pt x="4033" y="15579"/>
                  </a:cubicBezTo>
                  <a:cubicBezTo>
                    <a:pt x="3826" y="15579"/>
                    <a:pt x="3637" y="15527"/>
                    <a:pt x="3465" y="15458"/>
                  </a:cubicBezTo>
                  <a:cubicBezTo>
                    <a:pt x="3310" y="15372"/>
                    <a:pt x="3172" y="15268"/>
                    <a:pt x="3068" y="15148"/>
                  </a:cubicBezTo>
                  <a:cubicBezTo>
                    <a:pt x="2965" y="15010"/>
                    <a:pt x="2879" y="14855"/>
                    <a:pt x="2827" y="14682"/>
                  </a:cubicBezTo>
                  <a:cubicBezTo>
                    <a:pt x="2775" y="14510"/>
                    <a:pt x="2741" y="14338"/>
                    <a:pt x="2741" y="14148"/>
                  </a:cubicBezTo>
                  <a:cubicBezTo>
                    <a:pt x="2741" y="14010"/>
                    <a:pt x="2758" y="13873"/>
                    <a:pt x="2775" y="13735"/>
                  </a:cubicBezTo>
                  <a:cubicBezTo>
                    <a:pt x="2810" y="13614"/>
                    <a:pt x="2844" y="13476"/>
                    <a:pt x="2879" y="13356"/>
                  </a:cubicBezTo>
                  <a:cubicBezTo>
                    <a:pt x="2930" y="13235"/>
                    <a:pt x="2965" y="13114"/>
                    <a:pt x="3017" y="13011"/>
                  </a:cubicBezTo>
                  <a:cubicBezTo>
                    <a:pt x="3068" y="12908"/>
                    <a:pt x="3103" y="12804"/>
                    <a:pt x="3154" y="12718"/>
                  </a:cubicBezTo>
                  <a:lnTo>
                    <a:pt x="4016" y="13166"/>
                  </a:lnTo>
                  <a:cubicBezTo>
                    <a:pt x="3947" y="13269"/>
                    <a:pt x="3895" y="13390"/>
                    <a:pt x="3844" y="13511"/>
                  </a:cubicBezTo>
                  <a:cubicBezTo>
                    <a:pt x="3809" y="13597"/>
                    <a:pt x="3758" y="13700"/>
                    <a:pt x="3723" y="13821"/>
                  </a:cubicBezTo>
                  <a:cubicBezTo>
                    <a:pt x="3689" y="13941"/>
                    <a:pt x="3671" y="14062"/>
                    <a:pt x="3671" y="14183"/>
                  </a:cubicBezTo>
                  <a:cubicBezTo>
                    <a:pt x="3671" y="14269"/>
                    <a:pt x="3689" y="14355"/>
                    <a:pt x="3706" y="14407"/>
                  </a:cubicBezTo>
                  <a:cubicBezTo>
                    <a:pt x="3740" y="14458"/>
                    <a:pt x="3792" y="14493"/>
                    <a:pt x="3861" y="14493"/>
                  </a:cubicBezTo>
                  <a:cubicBezTo>
                    <a:pt x="3913" y="14493"/>
                    <a:pt x="3947" y="14476"/>
                    <a:pt x="3982" y="14441"/>
                  </a:cubicBezTo>
                  <a:cubicBezTo>
                    <a:pt x="4016" y="14407"/>
                    <a:pt x="4051" y="14355"/>
                    <a:pt x="4068" y="14303"/>
                  </a:cubicBezTo>
                  <a:cubicBezTo>
                    <a:pt x="4102" y="14234"/>
                    <a:pt x="4119" y="14165"/>
                    <a:pt x="4154" y="14079"/>
                  </a:cubicBezTo>
                  <a:cubicBezTo>
                    <a:pt x="4171" y="13993"/>
                    <a:pt x="4206" y="13890"/>
                    <a:pt x="4240" y="13769"/>
                  </a:cubicBezTo>
                  <a:cubicBezTo>
                    <a:pt x="4292" y="13597"/>
                    <a:pt x="4361" y="13442"/>
                    <a:pt x="4412" y="13304"/>
                  </a:cubicBezTo>
                  <a:cubicBezTo>
                    <a:pt x="4481" y="13166"/>
                    <a:pt x="4550" y="13045"/>
                    <a:pt x="4636" y="12942"/>
                  </a:cubicBezTo>
                  <a:cubicBezTo>
                    <a:pt x="4740" y="12839"/>
                    <a:pt x="4843" y="12752"/>
                    <a:pt x="4964" y="12701"/>
                  </a:cubicBezTo>
                  <a:cubicBezTo>
                    <a:pt x="5084" y="12649"/>
                    <a:pt x="5240" y="12632"/>
                    <a:pt x="5429" y="12632"/>
                  </a:cubicBezTo>
                  <a:close/>
                  <a:moveTo>
                    <a:pt x="4654" y="0"/>
                  </a:moveTo>
                  <a:lnTo>
                    <a:pt x="1" y="4136"/>
                  </a:lnTo>
                  <a:lnTo>
                    <a:pt x="1" y="18284"/>
                  </a:lnTo>
                  <a:lnTo>
                    <a:pt x="9324" y="18284"/>
                  </a:lnTo>
                  <a:lnTo>
                    <a:pt x="9324" y="4136"/>
                  </a:lnTo>
                  <a:lnTo>
                    <a:pt x="46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2"/>
            <p:cNvSpPr/>
            <p:nvPr/>
          </p:nvSpPr>
          <p:spPr>
            <a:xfrm>
              <a:off x="4890350" y="3406675"/>
              <a:ext cx="50000" cy="43975"/>
            </a:xfrm>
            <a:custGeom>
              <a:avLst/>
              <a:gdLst/>
              <a:ahLst/>
              <a:cxnLst/>
              <a:rect l="l" t="t" r="r" b="b"/>
              <a:pathLst>
                <a:path w="2000" h="1759" extrusionOk="0">
                  <a:moveTo>
                    <a:pt x="983" y="1"/>
                  </a:moveTo>
                  <a:cubicBezTo>
                    <a:pt x="862" y="1"/>
                    <a:pt x="724" y="18"/>
                    <a:pt x="621" y="53"/>
                  </a:cubicBezTo>
                  <a:cubicBezTo>
                    <a:pt x="500" y="87"/>
                    <a:pt x="380" y="156"/>
                    <a:pt x="294" y="225"/>
                  </a:cubicBezTo>
                  <a:cubicBezTo>
                    <a:pt x="207" y="294"/>
                    <a:pt x="138" y="380"/>
                    <a:pt x="70" y="501"/>
                  </a:cubicBezTo>
                  <a:cubicBezTo>
                    <a:pt x="18" y="604"/>
                    <a:pt x="1" y="742"/>
                    <a:pt x="1" y="880"/>
                  </a:cubicBezTo>
                  <a:cubicBezTo>
                    <a:pt x="1" y="1035"/>
                    <a:pt x="18" y="1155"/>
                    <a:pt x="87" y="1276"/>
                  </a:cubicBezTo>
                  <a:cubicBezTo>
                    <a:pt x="138" y="1379"/>
                    <a:pt x="207" y="1466"/>
                    <a:pt x="311" y="1535"/>
                  </a:cubicBezTo>
                  <a:cubicBezTo>
                    <a:pt x="397" y="1621"/>
                    <a:pt x="518" y="1672"/>
                    <a:pt x="621" y="1707"/>
                  </a:cubicBezTo>
                  <a:cubicBezTo>
                    <a:pt x="742" y="1741"/>
                    <a:pt x="879" y="1759"/>
                    <a:pt x="1000" y="1759"/>
                  </a:cubicBezTo>
                  <a:cubicBezTo>
                    <a:pt x="1121" y="1759"/>
                    <a:pt x="1259" y="1741"/>
                    <a:pt x="1379" y="1690"/>
                  </a:cubicBezTo>
                  <a:cubicBezTo>
                    <a:pt x="1483" y="1655"/>
                    <a:pt x="1603" y="1603"/>
                    <a:pt x="1689" y="1535"/>
                  </a:cubicBezTo>
                  <a:cubicBezTo>
                    <a:pt x="1776" y="1466"/>
                    <a:pt x="1862" y="1379"/>
                    <a:pt x="1913" y="1259"/>
                  </a:cubicBezTo>
                  <a:cubicBezTo>
                    <a:pt x="1965" y="1155"/>
                    <a:pt x="2000" y="1018"/>
                    <a:pt x="2000" y="880"/>
                  </a:cubicBezTo>
                  <a:cubicBezTo>
                    <a:pt x="2000" y="725"/>
                    <a:pt x="1965" y="587"/>
                    <a:pt x="1913" y="483"/>
                  </a:cubicBezTo>
                  <a:cubicBezTo>
                    <a:pt x="1862" y="380"/>
                    <a:pt x="1776" y="277"/>
                    <a:pt x="1689" y="208"/>
                  </a:cubicBezTo>
                  <a:cubicBezTo>
                    <a:pt x="1586" y="139"/>
                    <a:pt x="1483" y="87"/>
                    <a:pt x="1362" y="53"/>
                  </a:cubicBezTo>
                  <a:cubicBezTo>
                    <a:pt x="1241" y="18"/>
                    <a:pt x="1104" y="1"/>
                    <a:pt x="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62"/>
          <p:cNvGrpSpPr/>
          <p:nvPr/>
        </p:nvGrpSpPr>
        <p:grpSpPr>
          <a:xfrm>
            <a:off x="5371150" y="1393075"/>
            <a:ext cx="457100" cy="389900"/>
            <a:chOff x="5371150" y="1393075"/>
            <a:chExt cx="457100" cy="389900"/>
          </a:xfrm>
        </p:grpSpPr>
        <p:sp>
          <p:nvSpPr>
            <p:cNvPr id="1475" name="Google Shape;1475;p62"/>
            <p:cNvSpPr/>
            <p:nvPr/>
          </p:nvSpPr>
          <p:spPr>
            <a:xfrm>
              <a:off x="5371150" y="1393075"/>
              <a:ext cx="457100" cy="166750"/>
            </a:xfrm>
            <a:custGeom>
              <a:avLst/>
              <a:gdLst/>
              <a:ahLst/>
              <a:cxnLst/>
              <a:rect l="l" t="t" r="r" b="b"/>
              <a:pathLst>
                <a:path w="18284" h="6670" extrusionOk="0">
                  <a:moveTo>
                    <a:pt x="11253" y="1069"/>
                  </a:moveTo>
                  <a:lnTo>
                    <a:pt x="11253" y="2758"/>
                  </a:lnTo>
                  <a:lnTo>
                    <a:pt x="7031" y="2758"/>
                  </a:lnTo>
                  <a:lnTo>
                    <a:pt x="7031" y="1069"/>
                  </a:lnTo>
                  <a:close/>
                  <a:moveTo>
                    <a:pt x="5963" y="0"/>
                  </a:moveTo>
                  <a:lnTo>
                    <a:pt x="5963" y="2758"/>
                  </a:lnTo>
                  <a:lnTo>
                    <a:pt x="0" y="2758"/>
                  </a:lnTo>
                  <a:lnTo>
                    <a:pt x="0" y="6669"/>
                  </a:lnTo>
                  <a:lnTo>
                    <a:pt x="18284" y="6669"/>
                  </a:lnTo>
                  <a:lnTo>
                    <a:pt x="18284" y="2758"/>
                  </a:lnTo>
                  <a:lnTo>
                    <a:pt x="12321" y="2758"/>
                  </a:lnTo>
                  <a:lnTo>
                    <a:pt x="123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2"/>
            <p:cNvSpPr/>
            <p:nvPr/>
          </p:nvSpPr>
          <p:spPr>
            <a:xfrm>
              <a:off x="5571475" y="1586500"/>
              <a:ext cx="56450" cy="27175"/>
            </a:xfrm>
            <a:custGeom>
              <a:avLst/>
              <a:gdLst/>
              <a:ahLst/>
              <a:cxnLst/>
              <a:rect l="l" t="t" r="r" b="b"/>
              <a:pathLst>
                <a:path w="2258" h="1087" extrusionOk="0">
                  <a:moveTo>
                    <a:pt x="0" y="1"/>
                  </a:moveTo>
                  <a:lnTo>
                    <a:pt x="0" y="1086"/>
                  </a:lnTo>
                  <a:lnTo>
                    <a:pt x="2258" y="1086"/>
                  </a:lnTo>
                  <a:lnTo>
                    <a:pt x="2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2"/>
            <p:cNvSpPr/>
            <p:nvPr/>
          </p:nvSpPr>
          <p:spPr>
            <a:xfrm>
              <a:off x="5371150" y="1586500"/>
              <a:ext cx="457100" cy="196475"/>
            </a:xfrm>
            <a:custGeom>
              <a:avLst/>
              <a:gdLst/>
              <a:ahLst/>
              <a:cxnLst/>
              <a:rect l="l" t="t" r="r" b="b"/>
              <a:pathLst>
                <a:path w="18284" h="7859" extrusionOk="0">
                  <a:moveTo>
                    <a:pt x="0" y="1"/>
                  </a:moveTo>
                  <a:lnTo>
                    <a:pt x="0" y="7859"/>
                  </a:lnTo>
                  <a:lnTo>
                    <a:pt x="18284" y="7859"/>
                  </a:lnTo>
                  <a:lnTo>
                    <a:pt x="18284" y="1"/>
                  </a:lnTo>
                  <a:lnTo>
                    <a:pt x="11339" y="1"/>
                  </a:lnTo>
                  <a:lnTo>
                    <a:pt x="11339" y="2155"/>
                  </a:lnTo>
                  <a:lnTo>
                    <a:pt x="6945" y="2155"/>
                  </a:lnTo>
                  <a:lnTo>
                    <a:pt x="69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8" name="Google Shape;1478;p62"/>
          <p:cNvSpPr/>
          <p:nvPr/>
        </p:nvSpPr>
        <p:spPr>
          <a:xfrm>
            <a:off x="5371575" y="2617425"/>
            <a:ext cx="456675" cy="457125"/>
          </a:xfrm>
          <a:custGeom>
            <a:avLst/>
            <a:gdLst/>
            <a:ahLst/>
            <a:cxnLst/>
            <a:rect l="l" t="t" r="r" b="b"/>
            <a:pathLst>
              <a:path w="18267" h="18285" extrusionOk="0">
                <a:moveTo>
                  <a:pt x="15251" y="1"/>
                </a:moveTo>
                <a:cubicBezTo>
                  <a:pt x="13597" y="1"/>
                  <a:pt x="12253" y="1362"/>
                  <a:pt x="12253" y="3017"/>
                </a:cubicBezTo>
                <a:cubicBezTo>
                  <a:pt x="12253" y="3344"/>
                  <a:pt x="12304" y="3672"/>
                  <a:pt x="12408" y="3982"/>
                </a:cubicBezTo>
                <a:lnTo>
                  <a:pt x="6790" y="6567"/>
                </a:lnTo>
                <a:cubicBezTo>
                  <a:pt x="6083" y="5774"/>
                  <a:pt x="5032" y="5257"/>
                  <a:pt x="3878" y="5257"/>
                </a:cubicBezTo>
                <a:cubicBezTo>
                  <a:pt x="1741" y="5257"/>
                  <a:pt x="0" y="6997"/>
                  <a:pt x="0" y="9151"/>
                </a:cubicBezTo>
                <a:cubicBezTo>
                  <a:pt x="0" y="11288"/>
                  <a:pt x="1741" y="13029"/>
                  <a:pt x="3878" y="13029"/>
                </a:cubicBezTo>
                <a:cubicBezTo>
                  <a:pt x="5067" y="13029"/>
                  <a:pt x="6118" y="12512"/>
                  <a:pt x="6824" y="11685"/>
                </a:cubicBezTo>
                <a:lnTo>
                  <a:pt x="12425" y="14269"/>
                </a:lnTo>
                <a:cubicBezTo>
                  <a:pt x="12322" y="14580"/>
                  <a:pt x="12253" y="14924"/>
                  <a:pt x="12253" y="15286"/>
                </a:cubicBezTo>
                <a:cubicBezTo>
                  <a:pt x="12253" y="16941"/>
                  <a:pt x="13597" y="18285"/>
                  <a:pt x="15251" y="18285"/>
                </a:cubicBezTo>
                <a:cubicBezTo>
                  <a:pt x="16905" y="18285"/>
                  <a:pt x="18267" y="16941"/>
                  <a:pt x="18267" y="15286"/>
                </a:cubicBezTo>
                <a:cubicBezTo>
                  <a:pt x="18267" y="13615"/>
                  <a:pt x="16905" y="12271"/>
                  <a:pt x="15251" y="12271"/>
                </a:cubicBezTo>
                <a:cubicBezTo>
                  <a:pt x="14338" y="12271"/>
                  <a:pt x="13528" y="12684"/>
                  <a:pt x="12976" y="13339"/>
                </a:cubicBezTo>
                <a:lnTo>
                  <a:pt x="7410" y="10771"/>
                </a:lnTo>
                <a:cubicBezTo>
                  <a:pt x="7634" y="10272"/>
                  <a:pt x="7772" y="9720"/>
                  <a:pt x="7772" y="9151"/>
                </a:cubicBezTo>
                <a:cubicBezTo>
                  <a:pt x="7772" y="8548"/>
                  <a:pt x="7634" y="7980"/>
                  <a:pt x="7393" y="7480"/>
                </a:cubicBezTo>
                <a:lnTo>
                  <a:pt x="12942" y="4912"/>
                </a:lnTo>
                <a:cubicBezTo>
                  <a:pt x="13493" y="5584"/>
                  <a:pt x="14321" y="6015"/>
                  <a:pt x="15251" y="6015"/>
                </a:cubicBezTo>
                <a:cubicBezTo>
                  <a:pt x="16905" y="6015"/>
                  <a:pt x="18267" y="4671"/>
                  <a:pt x="18267" y="3017"/>
                </a:cubicBezTo>
                <a:cubicBezTo>
                  <a:pt x="18267" y="1362"/>
                  <a:pt x="16905" y="1"/>
                  <a:pt x="15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62"/>
          <p:cNvGrpSpPr/>
          <p:nvPr/>
        </p:nvGrpSpPr>
        <p:grpSpPr>
          <a:xfrm>
            <a:off x="5371150" y="3896525"/>
            <a:ext cx="457100" cy="415325"/>
            <a:chOff x="5371150" y="3896525"/>
            <a:chExt cx="457100" cy="415325"/>
          </a:xfrm>
        </p:grpSpPr>
        <p:sp>
          <p:nvSpPr>
            <p:cNvPr id="1480" name="Google Shape;1480;p62"/>
            <p:cNvSpPr/>
            <p:nvPr/>
          </p:nvSpPr>
          <p:spPr>
            <a:xfrm>
              <a:off x="5509425" y="4071850"/>
              <a:ext cx="180550" cy="180100"/>
            </a:xfrm>
            <a:custGeom>
              <a:avLst/>
              <a:gdLst/>
              <a:ahLst/>
              <a:cxnLst/>
              <a:rect l="l" t="t" r="r" b="b"/>
              <a:pathLst>
                <a:path w="7222" h="7204" extrusionOk="0">
                  <a:moveTo>
                    <a:pt x="3605" y="1767"/>
                  </a:moveTo>
                  <a:cubicBezTo>
                    <a:pt x="4076" y="1767"/>
                    <a:pt x="4550" y="1948"/>
                    <a:pt x="4912" y="2310"/>
                  </a:cubicBezTo>
                  <a:cubicBezTo>
                    <a:pt x="5619" y="3016"/>
                    <a:pt x="5619" y="4188"/>
                    <a:pt x="4912" y="4895"/>
                  </a:cubicBezTo>
                  <a:cubicBezTo>
                    <a:pt x="4550" y="5257"/>
                    <a:pt x="4068" y="5429"/>
                    <a:pt x="3602" y="5429"/>
                  </a:cubicBezTo>
                  <a:cubicBezTo>
                    <a:pt x="3137" y="5429"/>
                    <a:pt x="2672" y="5257"/>
                    <a:pt x="2310" y="4895"/>
                  </a:cubicBezTo>
                  <a:cubicBezTo>
                    <a:pt x="1586" y="4188"/>
                    <a:pt x="1586" y="3016"/>
                    <a:pt x="2310" y="2310"/>
                  </a:cubicBezTo>
                  <a:cubicBezTo>
                    <a:pt x="2663" y="1948"/>
                    <a:pt x="3133" y="1767"/>
                    <a:pt x="3605" y="1767"/>
                  </a:cubicBezTo>
                  <a:close/>
                  <a:moveTo>
                    <a:pt x="3223" y="1"/>
                  </a:moveTo>
                  <a:lnTo>
                    <a:pt x="3137" y="638"/>
                  </a:lnTo>
                  <a:lnTo>
                    <a:pt x="2792" y="725"/>
                  </a:lnTo>
                  <a:cubicBezTo>
                    <a:pt x="2568" y="793"/>
                    <a:pt x="2344" y="880"/>
                    <a:pt x="2138" y="1000"/>
                  </a:cubicBezTo>
                  <a:lnTo>
                    <a:pt x="1845" y="1173"/>
                  </a:lnTo>
                  <a:lnTo>
                    <a:pt x="1328" y="793"/>
                  </a:lnTo>
                  <a:lnTo>
                    <a:pt x="793" y="1310"/>
                  </a:lnTo>
                  <a:lnTo>
                    <a:pt x="1173" y="1845"/>
                  </a:lnTo>
                  <a:lnTo>
                    <a:pt x="1000" y="2138"/>
                  </a:lnTo>
                  <a:cubicBezTo>
                    <a:pt x="880" y="2344"/>
                    <a:pt x="793" y="2568"/>
                    <a:pt x="725" y="2792"/>
                  </a:cubicBezTo>
                  <a:lnTo>
                    <a:pt x="638" y="3137"/>
                  </a:lnTo>
                  <a:lnTo>
                    <a:pt x="1" y="3223"/>
                  </a:lnTo>
                  <a:lnTo>
                    <a:pt x="1" y="3981"/>
                  </a:lnTo>
                  <a:lnTo>
                    <a:pt x="638" y="4068"/>
                  </a:lnTo>
                  <a:lnTo>
                    <a:pt x="725" y="4412"/>
                  </a:lnTo>
                  <a:cubicBezTo>
                    <a:pt x="793" y="4636"/>
                    <a:pt x="880" y="4860"/>
                    <a:pt x="1000" y="5067"/>
                  </a:cubicBezTo>
                  <a:lnTo>
                    <a:pt x="1173" y="5360"/>
                  </a:lnTo>
                  <a:lnTo>
                    <a:pt x="793" y="5894"/>
                  </a:lnTo>
                  <a:lnTo>
                    <a:pt x="1328" y="6411"/>
                  </a:lnTo>
                  <a:lnTo>
                    <a:pt x="1845" y="6032"/>
                  </a:lnTo>
                  <a:lnTo>
                    <a:pt x="2138" y="6204"/>
                  </a:lnTo>
                  <a:cubicBezTo>
                    <a:pt x="2344" y="6325"/>
                    <a:pt x="2568" y="6411"/>
                    <a:pt x="2792" y="6480"/>
                  </a:cubicBezTo>
                  <a:lnTo>
                    <a:pt x="3137" y="6566"/>
                  </a:lnTo>
                  <a:lnTo>
                    <a:pt x="3223" y="7204"/>
                  </a:lnTo>
                  <a:lnTo>
                    <a:pt x="3982" y="7204"/>
                  </a:lnTo>
                  <a:lnTo>
                    <a:pt x="4085" y="6566"/>
                  </a:lnTo>
                  <a:lnTo>
                    <a:pt x="4412" y="6480"/>
                  </a:lnTo>
                  <a:cubicBezTo>
                    <a:pt x="4636" y="6411"/>
                    <a:pt x="4860" y="6325"/>
                    <a:pt x="5067" y="6204"/>
                  </a:cubicBezTo>
                  <a:lnTo>
                    <a:pt x="5377" y="6032"/>
                  </a:lnTo>
                  <a:lnTo>
                    <a:pt x="5894" y="6411"/>
                  </a:lnTo>
                  <a:lnTo>
                    <a:pt x="6429" y="5894"/>
                  </a:lnTo>
                  <a:lnTo>
                    <a:pt x="6032" y="5360"/>
                  </a:lnTo>
                  <a:lnTo>
                    <a:pt x="6205" y="5067"/>
                  </a:lnTo>
                  <a:cubicBezTo>
                    <a:pt x="6325" y="4860"/>
                    <a:pt x="6411" y="4636"/>
                    <a:pt x="6480" y="4412"/>
                  </a:cubicBezTo>
                  <a:lnTo>
                    <a:pt x="6566" y="4068"/>
                  </a:lnTo>
                  <a:lnTo>
                    <a:pt x="7221" y="3981"/>
                  </a:lnTo>
                  <a:lnTo>
                    <a:pt x="7221" y="3223"/>
                  </a:lnTo>
                  <a:lnTo>
                    <a:pt x="6566" y="3137"/>
                  </a:lnTo>
                  <a:lnTo>
                    <a:pt x="6480" y="2792"/>
                  </a:lnTo>
                  <a:cubicBezTo>
                    <a:pt x="6411" y="2568"/>
                    <a:pt x="6325" y="2344"/>
                    <a:pt x="6205" y="2138"/>
                  </a:cubicBezTo>
                  <a:lnTo>
                    <a:pt x="6032" y="1845"/>
                  </a:lnTo>
                  <a:lnTo>
                    <a:pt x="6429" y="1310"/>
                  </a:lnTo>
                  <a:lnTo>
                    <a:pt x="5894" y="793"/>
                  </a:lnTo>
                  <a:lnTo>
                    <a:pt x="5377" y="1173"/>
                  </a:lnTo>
                  <a:lnTo>
                    <a:pt x="5067" y="1000"/>
                  </a:lnTo>
                  <a:cubicBezTo>
                    <a:pt x="4860" y="880"/>
                    <a:pt x="4636" y="793"/>
                    <a:pt x="4412" y="725"/>
                  </a:cubicBezTo>
                  <a:lnTo>
                    <a:pt x="4085" y="638"/>
                  </a:lnTo>
                  <a:lnTo>
                    <a:pt x="3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2"/>
            <p:cNvSpPr/>
            <p:nvPr/>
          </p:nvSpPr>
          <p:spPr>
            <a:xfrm>
              <a:off x="5568025" y="3921925"/>
              <a:ext cx="259800" cy="61200"/>
            </a:xfrm>
            <a:custGeom>
              <a:avLst/>
              <a:gdLst/>
              <a:ahLst/>
              <a:cxnLst/>
              <a:rect l="l" t="t" r="r" b="b"/>
              <a:pathLst>
                <a:path w="10392" h="2448" extrusionOk="0">
                  <a:moveTo>
                    <a:pt x="0" y="1"/>
                  </a:moveTo>
                  <a:lnTo>
                    <a:pt x="1758" y="2448"/>
                  </a:lnTo>
                  <a:lnTo>
                    <a:pt x="10392" y="2448"/>
                  </a:lnTo>
                  <a:lnTo>
                    <a:pt x="103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2"/>
            <p:cNvSpPr/>
            <p:nvPr/>
          </p:nvSpPr>
          <p:spPr>
            <a:xfrm>
              <a:off x="5578800" y="4142950"/>
              <a:ext cx="41800" cy="38150"/>
            </a:xfrm>
            <a:custGeom>
              <a:avLst/>
              <a:gdLst/>
              <a:ahLst/>
              <a:cxnLst/>
              <a:rect l="l" t="t" r="r" b="b"/>
              <a:pathLst>
                <a:path w="1672" h="1526" extrusionOk="0">
                  <a:moveTo>
                    <a:pt x="827" y="0"/>
                  </a:moveTo>
                  <a:cubicBezTo>
                    <a:pt x="638" y="0"/>
                    <a:pt x="431" y="69"/>
                    <a:pt x="293" y="224"/>
                  </a:cubicBezTo>
                  <a:cubicBezTo>
                    <a:pt x="0" y="517"/>
                    <a:pt x="0" y="1000"/>
                    <a:pt x="293" y="1293"/>
                  </a:cubicBezTo>
                  <a:cubicBezTo>
                    <a:pt x="440" y="1448"/>
                    <a:pt x="634" y="1525"/>
                    <a:pt x="830" y="1525"/>
                  </a:cubicBezTo>
                  <a:cubicBezTo>
                    <a:pt x="1026" y="1525"/>
                    <a:pt x="1224" y="1448"/>
                    <a:pt x="1379" y="1293"/>
                  </a:cubicBezTo>
                  <a:cubicBezTo>
                    <a:pt x="1672" y="1000"/>
                    <a:pt x="1672" y="517"/>
                    <a:pt x="1379" y="224"/>
                  </a:cubicBezTo>
                  <a:cubicBezTo>
                    <a:pt x="1224" y="69"/>
                    <a:pt x="1034"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2"/>
            <p:cNvSpPr/>
            <p:nvPr/>
          </p:nvSpPr>
          <p:spPr>
            <a:xfrm>
              <a:off x="5371150" y="3896525"/>
              <a:ext cx="457100" cy="415325"/>
            </a:xfrm>
            <a:custGeom>
              <a:avLst/>
              <a:gdLst/>
              <a:ahLst/>
              <a:cxnLst/>
              <a:rect l="l" t="t" r="r" b="b"/>
              <a:pathLst>
                <a:path w="18284" h="16613" extrusionOk="0">
                  <a:moveTo>
                    <a:pt x="10426" y="5945"/>
                  </a:moveTo>
                  <a:lnTo>
                    <a:pt x="10564" y="6824"/>
                  </a:lnTo>
                  <a:cubicBezTo>
                    <a:pt x="10650" y="6859"/>
                    <a:pt x="10736" y="6893"/>
                    <a:pt x="10805" y="6928"/>
                  </a:cubicBezTo>
                  <a:lnTo>
                    <a:pt x="11529" y="6393"/>
                  </a:lnTo>
                  <a:lnTo>
                    <a:pt x="13355" y="8220"/>
                  </a:lnTo>
                  <a:lnTo>
                    <a:pt x="12838" y="8944"/>
                  </a:lnTo>
                  <a:cubicBezTo>
                    <a:pt x="12873" y="9030"/>
                    <a:pt x="12907" y="9099"/>
                    <a:pt x="12925" y="9185"/>
                  </a:cubicBezTo>
                  <a:lnTo>
                    <a:pt x="13821" y="9323"/>
                  </a:lnTo>
                  <a:lnTo>
                    <a:pt x="13821" y="11908"/>
                  </a:lnTo>
                  <a:lnTo>
                    <a:pt x="12925" y="12046"/>
                  </a:lnTo>
                  <a:cubicBezTo>
                    <a:pt x="12907" y="12132"/>
                    <a:pt x="12873" y="12201"/>
                    <a:pt x="12838" y="12287"/>
                  </a:cubicBezTo>
                  <a:lnTo>
                    <a:pt x="13355" y="13011"/>
                  </a:lnTo>
                  <a:lnTo>
                    <a:pt x="11529" y="14837"/>
                  </a:lnTo>
                  <a:lnTo>
                    <a:pt x="10805" y="14303"/>
                  </a:lnTo>
                  <a:cubicBezTo>
                    <a:pt x="10736" y="14338"/>
                    <a:pt x="10650" y="14372"/>
                    <a:pt x="10564" y="14407"/>
                  </a:cubicBezTo>
                  <a:lnTo>
                    <a:pt x="10426" y="15285"/>
                  </a:lnTo>
                  <a:lnTo>
                    <a:pt x="7841" y="15285"/>
                  </a:lnTo>
                  <a:lnTo>
                    <a:pt x="7703" y="14407"/>
                  </a:lnTo>
                  <a:cubicBezTo>
                    <a:pt x="7634" y="14372"/>
                    <a:pt x="7548" y="14338"/>
                    <a:pt x="7462" y="14303"/>
                  </a:cubicBezTo>
                  <a:lnTo>
                    <a:pt x="6738" y="14837"/>
                  </a:lnTo>
                  <a:lnTo>
                    <a:pt x="4911" y="13011"/>
                  </a:lnTo>
                  <a:lnTo>
                    <a:pt x="5446" y="12287"/>
                  </a:lnTo>
                  <a:cubicBezTo>
                    <a:pt x="5411" y="12201"/>
                    <a:pt x="5377" y="12132"/>
                    <a:pt x="5342" y="12046"/>
                  </a:cubicBezTo>
                  <a:lnTo>
                    <a:pt x="4463" y="11908"/>
                  </a:lnTo>
                  <a:lnTo>
                    <a:pt x="4463" y="9323"/>
                  </a:lnTo>
                  <a:lnTo>
                    <a:pt x="5342" y="9185"/>
                  </a:lnTo>
                  <a:cubicBezTo>
                    <a:pt x="5377" y="9099"/>
                    <a:pt x="5411" y="9030"/>
                    <a:pt x="5446" y="8944"/>
                  </a:cubicBezTo>
                  <a:lnTo>
                    <a:pt x="4911" y="8220"/>
                  </a:lnTo>
                  <a:lnTo>
                    <a:pt x="6738" y="6393"/>
                  </a:lnTo>
                  <a:lnTo>
                    <a:pt x="7462" y="6928"/>
                  </a:lnTo>
                  <a:cubicBezTo>
                    <a:pt x="7548" y="6893"/>
                    <a:pt x="7634" y="6859"/>
                    <a:pt x="7703" y="6824"/>
                  </a:cubicBezTo>
                  <a:lnTo>
                    <a:pt x="7841" y="5945"/>
                  </a:lnTo>
                  <a:close/>
                  <a:moveTo>
                    <a:pt x="0" y="0"/>
                  </a:moveTo>
                  <a:lnTo>
                    <a:pt x="0" y="16612"/>
                  </a:lnTo>
                  <a:lnTo>
                    <a:pt x="18284" y="16612"/>
                  </a:lnTo>
                  <a:lnTo>
                    <a:pt x="18284" y="4550"/>
                  </a:lnTo>
                  <a:lnTo>
                    <a:pt x="9082" y="4550"/>
                  </a:lnTo>
                  <a:lnTo>
                    <a:pt x="5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62"/>
          <p:cNvGrpSpPr/>
          <p:nvPr/>
        </p:nvGrpSpPr>
        <p:grpSpPr>
          <a:xfrm>
            <a:off x="5371150" y="1999650"/>
            <a:ext cx="457100" cy="434725"/>
            <a:chOff x="5371150" y="1999650"/>
            <a:chExt cx="457100" cy="434725"/>
          </a:xfrm>
        </p:grpSpPr>
        <p:sp>
          <p:nvSpPr>
            <p:cNvPr id="1485" name="Google Shape;1485;p62"/>
            <p:cNvSpPr/>
            <p:nvPr/>
          </p:nvSpPr>
          <p:spPr>
            <a:xfrm>
              <a:off x="5695975" y="1999650"/>
              <a:ext cx="132275" cy="434725"/>
            </a:xfrm>
            <a:custGeom>
              <a:avLst/>
              <a:gdLst/>
              <a:ahLst/>
              <a:cxnLst/>
              <a:rect l="l" t="t" r="r" b="b"/>
              <a:pathLst>
                <a:path w="5291" h="17389" extrusionOk="0">
                  <a:moveTo>
                    <a:pt x="2844" y="1"/>
                  </a:moveTo>
                  <a:lnTo>
                    <a:pt x="0" y="1500"/>
                  </a:lnTo>
                  <a:lnTo>
                    <a:pt x="0" y="15889"/>
                  </a:lnTo>
                  <a:lnTo>
                    <a:pt x="2844" y="17388"/>
                  </a:lnTo>
                  <a:lnTo>
                    <a:pt x="2844" y="11615"/>
                  </a:lnTo>
                  <a:cubicBezTo>
                    <a:pt x="4240" y="11374"/>
                    <a:pt x="5291" y="10151"/>
                    <a:pt x="5291" y="8703"/>
                  </a:cubicBezTo>
                  <a:cubicBezTo>
                    <a:pt x="5291" y="7238"/>
                    <a:pt x="4240" y="6015"/>
                    <a:pt x="2844" y="5774"/>
                  </a:cubicBezTo>
                  <a:lnTo>
                    <a:pt x="28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2"/>
            <p:cNvSpPr/>
            <p:nvPr/>
          </p:nvSpPr>
          <p:spPr>
            <a:xfrm>
              <a:off x="5371150" y="2070300"/>
              <a:ext cx="298150" cy="358025"/>
            </a:xfrm>
            <a:custGeom>
              <a:avLst/>
              <a:gdLst/>
              <a:ahLst/>
              <a:cxnLst/>
              <a:rect l="l" t="t" r="r" b="b"/>
              <a:pathLst>
                <a:path w="11926" h="14321" extrusionOk="0">
                  <a:moveTo>
                    <a:pt x="4791" y="9048"/>
                  </a:moveTo>
                  <a:lnTo>
                    <a:pt x="5721" y="9392"/>
                  </a:lnTo>
                  <a:lnTo>
                    <a:pt x="5721" y="10409"/>
                  </a:lnTo>
                  <a:lnTo>
                    <a:pt x="4670" y="10409"/>
                  </a:lnTo>
                  <a:lnTo>
                    <a:pt x="4670" y="9048"/>
                  </a:lnTo>
                  <a:close/>
                  <a:moveTo>
                    <a:pt x="11925" y="1"/>
                  </a:moveTo>
                  <a:lnTo>
                    <a:pt x="4791" y="2689"/>
                  </a:lnTo>
                  <a:lnTo>
                    <a:pt x="0" y="2689"/>
                  </a:lnTo>
                  <a:lnTo>
                    <a:pt x="0" y="9048"/>
                  </a:lnTo>
                  <a:lnTo>
                    <a:pt x="1396" y="9048"/>
                  </a:lnTo>
                  <a:lnTo>
                    <a:pt x="1396" y="14321"/>
                  </a:lnTo>
                  <a:lnTo>
                    <a:pt x="4670" y="14321"/>
                  </a:lnTo>
                  <a:lnTo>
                    <a:pt x="4670" y="11478"/>
                  </a:lnTo>
                  <a:lnTo>
                    <a:pt x="6790" y="11478"/>
                  </a:lnTo>
                  <a:lnTo>
                    <a:pt x="6790" y="9806"/>
                  </a:lnTo>
                  <a:lnTo>
                    <a:pt x="11925" y="11753"/>
                  </a:lnTo>
                  <a:lnTo>
                    <a:pt x="11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2"/>
          <p:cNvGrpSpPr/>
          <p:nvPr/>
        </p:nvGrpSpPr>
        <p:grpSpPr>
          <a:xfrm>
            <a:off x="5371150" y="3288650"/>
            <a:ext cx="457100" cy="373100"/>
            <a:chOff x="5371150" y="3288650"/>
            <a:chExt cx="457100" cy="373100"/>
          </a:xfrm>
        </p:grpSpPr>
        <p:sp>
          <p:nvSpPr>
            <p:cNvPr id="1488" name="Google Shape;1488;p62"/>
            <p:cNvSpPr/>
            <p:nvPr/>
          </p:nvSpPr>
          <p:spPr>
            <a:xfrm>
              <a:off x="5371150" y="3288650"/>
              <a:ext cx="457100" cy="321825"/>
            </a:xfrm>
            <a:custGeom>
              <a:avLst/>
              <a:gdLst/>
              <a:ahLst/>
              <a:cxnLst/>
              <a:rect l="l" t="t" r="r" b="b"/>
              <a:pathLst>
                <a:path w="18284" h="12873" extrusionOk="0">
                  <a:moveTo>
                    <a:pt x="8961" y="0"/>
                  </a:moveTo>
                  <a:cubicBezTo>
                    <a:pt x="6256" y="0"/>
                    <a:pt x="4050" y="2189"/>
                    <a:pt x="4050" y="4894"/>
                  </a:cubicBezTo>
                  <a:cubicBezTo>
                    <a:pt x="4050" y="4946"/>
                    <a:pt x="4050" y="4980"/>
                    <a:pt x="4050" y="5032"/>
                  </a:cubicBezTo>
                  <a:cubicBezTo>
                    <a:pt x="4015" y="5015"/>
                    <a:pt x="3964" y="5015"/>
                    <a:pt x="3929" y="5015"/>
                  </a:cubicBezTo>
                  <a:cubicBezTo>
                    <a:pt x="1758" y="5015"/>
                    <a:pt x="0" y="6790"/>
                    <a:pt x="0" y="8944"/>
                  </a:cubicBezTo>
                  <a:cubicBezTo>
                    <a:pt x="0" y="11115"/>
                    <a:pt x="1758" y="12873"/>
                    <a:pt x="3929" y="12873"/>
                  </a:cubicBezTo>
                  <a:lnTo>
                    <a:pt x="6290" y="12873"/>
                  </a:lnTo>
                  <a:lnTo>
                    <a:pt x="3791" y="9702"/>
                  </a:lnTo>
                  <a:lnTo>
                    <a:pt x="6686" y="9685"/>
                  </a:lnTo>
                  <a:lnTo>
                    <a:pt x="6686" y="4722"/>
                  </a:lnTo>
                  <a:lnTo>
                    <a:pt x="11873" y="4722"/>
                  </a:lnTo>
                  <a:lnTo>
                    <a:pt x="11873" y="9685"/>
                  </a:lnTo>
                  <a:lnTo>
                    <a:pt x="14837" y="9702"/>
                  </a:lnTo>
                  <a:lnTo>
                    <a:pt x="12287" y="12873"/>
                  </a:lnTo>
                  <a:lnTo>
                    <a:pt x="13734" y="12873"/>
                  </a:lnTo>
                  <a:cubicBezTo>
                    <a:pt x="16233" y="12873"/>
                    <a:pt x="18284" y="10822"/>
                    <a:pt x="18284" y="8306"/>
                  </a:cubicBezTo>
                  <a:cubicBezTo>
                    <a:pt x="18284" y="5808"/>
                    <a:pt x="16233" y="3757"/>
                    <a:pt x="13734" y="3757"/>
                  </a:cubicBezTo>
                  <a:cubicBezTo>
                    <a:pt x="13493" y="2775"/>
                    <a:pt x="12959" y="1896"/>
                    <a:pt x="12201" y="1224"/>
                  </a:cubicBezTo>
                  <a:cubicBezTo>
                    <a:pt x="11305" y="431"/>
                    <a:pt x="10150" y="0"/>
                    <a:pt x="89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2"/>
            <p:cNvSpPr/>
            <p:nvPr/>
          </p:nvSpPr>
          <p:spPr>
            <a:xfrm>
              <a:off x="5521075" y="3433400"/>
              <a:ext cx="165450" cy="228350"/>
            </a:xfrm>
            <a:custGeom>
              <a:avLst/>
              <a:gdLst/>
              <a:ahLst/>
              <a:cxnLst/>
              <a:rect l="l" t="t" r="r" b="b"/>
              <a:pathLst>
                <a:path w="6618" h="9134" extrusionOk="0">
                  <a:moveTo>
                    <a:pt x="1758" y="0"/>
                  </a:moveTo>
                  <a:lnTo>
                    <a:pt x="1758" y="4963"/>
                  </a:lnTo>
                  <a:lnTo>
                    <a:pt x="0" y="4980"/>
                  </a:lnTo>
                  <a:lnTo>
                    <a:pt x="3274" y="9133"/>
                  </a:lnTo>
                  <a:lnTo>
                    <a:pt x="6617" y="4980"/>
                  </a:lnTo>
                  <a:lnTo>
                    <a:pt x="4808" y="4963"/>
                  </a:lnTo>
                  <a:lnTo>
                    <a:pt x="48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62"/>
          <p:cNvGrpSpPr/>
          <p:nvPr/>
        </p:nvGrpSpPr>
        <p:grpSpPr>
          <a:xfrm>
            <a:off x="6123775" y="1359450"/>
            <a:ext cx="322275" cy="457125"/>
            <a:chOff x="6123775" y="1359450"/>
            <a:chExt cx="322275" cy="457125"/>
          </a:xfrm>
        </p:grpSpPr>
        <p:sp>
          <p:nvSpPr>
            <p:cNvPr id="1491" name="Google Shape;1491;p62"/>
            <p:cNvSpPr/>
            <p:nvPr/>
          </p:nvSpPr>
          <p:spPr>
            <a:xfrm>
              <a:off x="6210375" y="1711000"/>
              <a:ext cx="149075" cy="105575"/>
            </a:xfrm>
            <a:custGeom>
              <a:avLst/>
              <a:gdLst/>
              <a:ahLst/>
              <a:cxnLst/>
              <a:rect l="l" t="t" r="r" b="b"/>
              <a:pathLst>
                <a:path w="5963" h="4223" extrusionOk="0">
                  <a:moveTo>
                    <a:pt x="0" y="1"/>
                  </a:moveTo>
                  <a:lnTo>
                    <a:pt x="0" y="3292"/>
                  </a:lnTo>
                  <a:lnTo>
                    <a:pt x="2447" y="3292"/>
                  </a:lnTo>
                  <a:lnTo>
                    <a:pt x="2447" y="4223"/>
                  </a:lnTo>
                  <a:lnTo>
                    <a:pt x="3516" y="4223"/>
                  </a:lnTo>
                  <a:lnTo>
                    <a:pt x="3516" y="3292"/>
                  </a:lnTo>
                  <a:lnTo>
                    <a:pt x="5963" y="3292"/>
                  </a:lnTo>
                  <a:lnTo>
                    <a:pt x="59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2"/>
            <p:cNvSpPr/>
            <p:nvPr/>
          </p:nvSpPr>
          <p:spPr>
            <a:xfrm>
              <a:off x="6123775" y="1359450"/>
              <a:ext cx="322275" cy="324875"/>
            </a:xfrm>
            <a:custGeom>
              <a:avLst/>
              <a:gdLst/>
              <a:ahLst/>
              <a:cxnLst/>
              <a:rect l="l" t="t" r="r" b="b"/>
              <a:pathLst>
                <a:path w="12891" h="12995" extrusionOk="0">
                  <a:moveTo>
                    <a:pt x="6425" y="1"/>
                  </a:moveTo>
                  <a:cubicBezTo>
                    <a:pt x="6403" y="1"/>
                    <a:pt x="6381" y="1"/>
                    <a:pt x="6359" y="1"/>
                  </a:cubicBezTo>
                  <a:cubicBezTo>
                    <a:pt x="4688" y="36"/>
                    <a:pt x="3102" y="690"/>
                    <a:pt x="1913" y="1880"/>
                  </a:cubicBezTo>
                  <a:cubicBezTo>
                    <a:pt x="724" y="3069"/>
                    <a:pt x="35" y="4637"/>
                    <a:pt x="18" y="6308"/>
                  </a:cubicBezTo>
                  <a:cubicBezTo>
                    <a:pt x="0" y="7222"/>
                    <a:pt x="155" y="8100"/>
                    <a:pt x="517" y="8928"/>
                  </a:cubicBezTo>
                  <a:cubicBezTo>
                    <a:pt x="845" y="9720"/>
                    <a:pt x="1327" y="10444"/>
                    <a:pt x="1948" y="11047"/>
                  </a:cubicBezTo>
                  <a:cubicBezTo>
                    <a:pt x="2534" y="11599"/>
                    <a:pt x="2964" y="12271"/>
                    <a:pt x="3257" y="12994"/>
                  </a:cubicBezTo>
                  <a:lnTo>
                    <a:pt x="5911" y="12994"/>
                  </a:lnTo>
                  <a:lnTo>
                    <a:pt x="5911" y="8462"/>
                  </a:lnTo>
                  <a:lnTo>
                    <a:pt x="7686" y="8462"/>
                  </a:lnTo>
                  <a:lnTo>
                    <a:pt x="7686" y="9531"/>
                  </a:lnTo>
                  <a:lnTo>
                    <a:pt x="6980" y="9531"/>
                  </a:lnTo>
                  <a:lnTo>
                    <a:pt x="6980" y="12994"/>
                  </a:lnTo>
                  <a:lnTo>
                    <a:pt x="9633" y="12994"/>
                  </a:lnTo>
                  <a:cubicBezTo>
                    <a:pt x="9926" y="12271"/>
                    <a:pt x="10357" y="11616"/>
                    <a:pt x="10909" y="11064"/>
                  </a:cubicBezTo>
                  <a:cubicBezTo>
                    <a:pt x="12184" y="9841"/>
                    <a:pt x="12890" y="8204"/>
                    <a:pt x="12890" y="6446"/>
                  </a:cubicBezTo>
                  <a:cubicBezTo>
                    <a:pt x="12890" y="4706"/>
                    <a:pt x="12201" y="3069"/>
                    <a:pt x="10960" y="1862"/>
                  </a:cubicBezTo>
                  <a:cubicBezTo>
                    <a:pt x="9735" y="654"/>
                    <a:pt x="8124" y="1"/>
                    <a:pt x="6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62"/>
          <p:cNvGrpSpPr/>
          <p:nvPr/>
        </p:nvGrpSpPr>
        <p:grpSpPr>
          <a:xfrm>
            <a:off x="6065175" y="2617425"/>
            <a:ext cx="439450" cy="457125"/>
            <a:chOff x="6065175" y="2617425"/>
            <a:chExt cx="439450" cy="457125"/>
          </a:xfrm>
        </p:grpSpPr>
        <p:sp>
          <p:nvSpPr>
            <p:cNvPr id="1494" name="Google Shape;1494;p62"/>
            <p:cNvSpPr/>
            <p:nvPr/>
          </p:nvSpPr>
          <p:spPr>
            <a:xfrm>
              <a:off x="6065175" y="2617425"/>
              <a:ext cx="215000" cy="457125"/>
            </a:xfrm>
            <a:custGeom>
              <a:avLst/>
              <a:gdLst/>
              <a:ahLst/>
              <a:cxnLst/>
              <a:rect l="l" t="t" r="r" b="b"/>
              <a:pathLst>
                <a:path w="8600" h="18285" extrusionOk="0">
                  <a:moveTo>
                    <a:pt x="4826" y="2121"/>
                  </a:moveTo>
                  <a:lnTo>
                    <a:pt x="4826" y="3155"/>
                  </a:lnTo>
                  <a:lnTo>
                    <a:pt x="3775" y="3155"/>
                  </a:lnTo>
                  <a:lnTo>
                    <a:pt x="3775" y="2121"/>
                  </a:lnTo>
                  <a:close/>
                  <a:moveTo>
                    <a:pt x="4292" y="1"/>
                  </a:moveTo>
                  <a:cubicBezTo>
                    <a:pt x="1931" y="1"/>
                    <a:pt x="1" y="1931"/>
                    <a:pt x="1" y="4309"/>
                  </a:cubicBezTo>
                  <a:cubicBezTo>
                    <a:pt x="1" y="6050"/>
                    <a:pt x="1035" y="7583"/>
                    <a:pt x="2603" y="8255"/>
                  </a:cubicBezTo>
                  <a:lnTo>
                    <a:pt x="2603" y="16906"/>
                  </a:lnTo>
                  <a:lnTo>
                    <a:pt x="4292" y="18285"/>
                  </a:lnTo>
                  <a:lnTo>
                    <a:pt x="5980" y="16906"/>
                  </a:lnTo>
                  <a:lnTo>
                    <a:pt x="5980" y="15114"/>
                  </a:lnTo>
                  <a:lnTo>
                    <a:pt x="5584" y="14683"/>
                  </a:lnTo>
                  <a:lnTo>
                    <a:pt x="5980" y="14252"/>
                  </a:lnTo>
                  <a:lnTo>
                    <a:pt x="5980" y="13236"/>
                  </a:lnTo>
                  <a:lnTo>
                    <a:pt x="5463" y="12615"/>
                  </a:lnTo>
                  <a:lnTo>
                    <a:pt x="5980" y="12012"/>
                  </a:lnTo>
                  <a:lnTo>
                    <a:pt x="5980" y="10720"/>
                  </a:lnTo>
                  <a:lnTo>
                    <a:pt x="5722" y="10461"/>
                  </a:lnTo>
                  <a:lnTo>
                    <a:pt x="5980" y="10203"/>
                  </a:lnTo>
                  <a:lnTo>
                    <a:pt x="5980" y="8255"/>
                  </a:lnTo>
                  <a:cubicBezTo>
                    <a:pt x="7566" y="7583"/>
                    <a:pt x="8600" y="6050"/>
                    <a:pt x="8600" y="4309"/>
                  </a:cubicBezTo>
                  <a:cubicBezTo>
                    <a:pt x="8600" y="1931"/>
                    <a:pt x="6670" y="1"/>
                    <a:pt x="4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2"/>
            <p:cNvSpPr/>
            <p:nvPr/>
          </p:nvSpPr>
          <p:spPr>
            <a:xfrm>
              <a:off x="6299550" y="2741075"/>
              <a:ext cx="205075" cy="96100"/>
            </a:xfrm>
            <a:custGeom>
              <a:avLst/>
              <a:gdLst/>
              <a:ahLst/>
              <a:cxnLst/>
              <a:rect l="l" t="t" r="r" b="b"/>
              <a:pathLst>
                <a:path w="8203" h="3844" extrusionOk="0">
                  <a:moveTo>
                    <a:pt x="4860" y="1"/>
                  </a:moveTo>
                  <a:lnTo>
                    <a:pt x="4860" y="1310"/>
                  </a:lnTo>
                  <a:lnTo>
                    <a:pt x="3361" y="1310"/>
                  </a:lnTo>
                  <a:lnTo>
                    <a:pt x="2551" y="2775"/>
                  </a:lnTo>
                  <a:lnTo>
                    <a:pt x="0" y="2775"/>
                  </a:lnTo>
                  <a:lnTo>
                    <a:pt x="0" y="3844"/>
                  </a:lnTo>
                  <a:lnTo>
                    <a:pt x="3171" y="3844"/>
                  </a:lnTo>
                  <a:lnTo>
                    <a:pt x="3998" y="2379"/>
                  </a:lnTo>
                  <a:lnTo>
                    <a:pt x="4860" y="2379"/>
                  </a:lnTo>
                  <a:lnTo>
                    <a:pt x="4860" y="3344"/>
                  </a:lnTo>
                  <a:lnTo>
                    <a:pt x="8203" y="3344"/>
                  </a:lnTo>
                  <a:lnTo>
                    <a:pt x="8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2"/>
            <p:cNvSpPr/>
            <p:nvPr/>
          </p:nvSpPr>
          <p:spPr>
            <a:xfrm>
              <a:off x="6299550" y="2852225"/>
              <a:ext cx="205075" cy="84050"/>
            </a:xfrm>
            <a:custGeom>
              <a:avLst/>
              <a:gdLst/>
              <a:ahLst/>
              <a:cxnLst/>
              <a:rect l="l" t="t" r="r" b="b"/>
              <a:pathLst>
                <a:path w="8203" h="3362" extrusionOk="0">
                  <a:moveTo>
                    <a:pt x="4860" y="1"/>
                  </a:moveTo>
                  <a:lnTo>
                    <a:pt x="4860" y="1138"/>
                  </a:lnTo>
                  <a:lnTo>
                    <a:pt x="0" y="1138"/>
                  </a:lnTo>
                  <a:lnTo>
                    <a:pt x="0" y="2206"/>
                  </a:lnTo>
                  <a:lnTo>
                    <a:pt x="4860" y="2206"/>
                  </a:lnTo>
                  <a:lnTo>
                    <a:pt x="4860" y="3361"/>
                  </a:lnTo>
                  <a:lnTo>
                    <a:pt x="8203" y="3361"/>
                  </a:lnTo>
                  <a:lnTo>
                    <a:pt x="8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2"/>
            <p:cNvSpPr/>
            <p:nvPr/>
          </p:nvSpPr>
          <p:spPr>
            <a:xfrm>
              <a:off x="6305150" y="2963800"/>
              <a:ext cx="199475" cy="83600"/>
            </a:xfrm>
            <a:custGeom>
              <a:avLst/>
              <a:gdLst/>
              <a:ahLst/>
              <a:cxnLst/>
              <a:rect l="l" t="t" r="r" b="b"/>
              <a:pathLst>
                <a:path w="7979" h="3344" extrusionOk="0">
                  <a:moveTo>
                    <a:pt x="4636" y="1"/>
                  </a:moveTo>
                  <a:lnTo>
                    <a:pt x="4636" y="1569"/>
                  </a:lnTo>
                  <a:lnTo>
                    <a:pt x="2930" y="1569"/>
                  </a:lnTo>
                  <a:lnTo>
                    <a:pt x="1534" y="173"/>
                  </a:lnTo>
                  <a:lnTo>
                    <a:pt x="0" y="173"/>
                  </a:lnTo>
                  <a:lnTo>
                    <a:pt x="0" y="1242"/>
                  </a:lnTo>
                  <a:lnTo>
                    <a:pt x="1086" y="1242"/>
                  </a:lnTo>
                  <a:lnTo>
                    <a:pt x="2482" y="2637"/>
                  </a:lnTo>
                  <a:lnTo>
                    <a:pt x="4636" y="2637"/>
                  </a:lnTo>
                  <a:lnTo>
                    <a:pt x="4636" y="3344"/>
                  </a:lnTo>
                  <a:lnTo>
                    <a:pt x="7979" y="3344"/>
                  </a:lnTo>
                  <a:lnTo>
                    <a:pt x="79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2"/>
            <p:cNvSpPr/>
            <p:nvPr/>
          </p:nvSpPr>
          <p:spPr>
            <a:xfrm>
              <a:off x="6299550" y="2632075"/>
              <a:ext cx="205075" cy="83600"/>
            </a:xfrm>
            <a:custGeom>
              <a:avLst/>
              <a:gdLst/>
              <a:ahLst/>
              <a:cxnLst/>
              <a:rect l="l" t="t" r="r" b="b"/>
              <a:pathLst>
                <a:path w="8203" h="3344" extrusionOk="0">
                  <a:moveTo>
                    <a:pt x="4860" y="1"/>
                  </a:moveTo>
                  <a:lnTo>
                    <a:pt x="4860" y="1138"/>
                  </a:lnTo>
                  <a:lnTo>
                    <a:pt x="0" y="1138"/>
                  </a:lnTo>
                  <a:lnTo>
                    <a:pt x="0" y="2207"/>
                  </a:lnTo>
                  <a:lnTo>
                    <a:pt x="4860" y="2207"/>
                  </a:lnTo>
                  <a:lnTo>
                    <a:pt x="4860" y="3344"/>
                  </a:lnTo>
                  <a:lnTo>
                    <a:pt x="8203" y="3344"/>
                  </a:lnTo>
                  <a:lnTo>
                    <a:pt x="8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62"/>
          <p:cNvGrpSpPr/>
          <p:nvPr/>
        </p:nvGrpSpPr>
        <p:grpSpPr>
          <a:xfrm>
            <a:off x="6109550" y="3875850"/>
            <a:ext cx="350700" cy="456675"/>
            <a:chOff x="6109550" y="3875850"/>
            <a:chExt cx="350700" cy="456675"/>
          </a:xfrm>
        </p:grpSpPr>
        <p:sp>
          <p:nvSpPr>
            <p:cNvPr id="1500" name="Google Shape;1500;p62"/>
            <p:cNvSpPr/>
            <p:nvPr/>
          </p:nvSpPr>
          <p:spPr>
            <a:xfrm>
              <a:off x="6120325" y="3875850"/>
              <a:ext cx="329175" cy="371800"/>
            </a:xfrm>
            <a:custGeom>
              <a:avLst/>
              <a:gdLst/>
              <a:ahLst/>
              <a:cxnLst/>
              <a:rect l="l" t="t" r="r" b="b"/>
              <a:pathLst>
                <a:path w="13167" h="14872" extrusionOk="0">
                  <a:moveTo>
                    <a:pt x="6583" y="1068"/>
                  </a:moveTo>
                  <a:cubicBezTo>
                    <a:pt x="7686" y="1068"/>
                    <a:pt x="8600" y="1947"/>
                    <a:pt x="8651" y="3033"/>
                  </a:cubicBezTo>
                  <a:lnTo>
                    <a:pt x="4533" y="3033"/>
                  </a:lnTo>
                  <a:cubicBezTo>
                    <a:pt x="4567" y="1947"/>
                    <a:pt x="5480" y="1068"/>
                    <a:pt x="6583" y="1068"/>
                  </a:cubicBezTo>
                  <a:close/>
                  <a:moveTo>
                    <a:pt x="7118" y="6152"/>
                  </a:moveTo>
                  <a:lnTo>
                    <a:pt x="7118" y="7238"/>
                  </a:lnTo>
                  <a:cubicBezTo>
                    <a:pt x="7273" y="7272"/>
                    <a:pt x="7428" y="7307"/>
                    <a:pt x="7583" y="7358"/>
                  </a:cubicBezTo>
                  <a:cubicBezTo>
                    <a:pt x="7721" y="7410"/>
                    <a:pt x="7876" y="7462"/>
                    <a:pt x="7996" y="7531"/>
                  </a:cubicBezTo>
                  <a:cubicBezTo>
                    <a:pt x="8134" y="7600"/>
                    <a:pt x="8255" y="7651"/>
                    <a:pt x="8358" y="7720"/>
                  </a:cubicBezTo>
                  <a:lnTo>
                    <a:pt x="7859" y="8651"/>
                  </a:lnTo>
                  <a:cubicBezTo>
                    <a:pt x="7859" y="8633"/>
                    <a:pt x="7807" y="8599"/>
                    <a:pt x="7721" y="8547"/>
                  </a:cubicBezTo>
                  <a:cubicBezTo>
                    <a:pt x="7635" y="8496"/>
                    <a:pt x="7531" y="8444"/>
                    <a:pt x="7411" y="8392"/>
                  </a:cubicBezTo>
                  <a:cubicBezTo>
                    <a:pt x="7290" y="8341"/>
                    <a:pt x="7152" y="8289"/>
                    <a:pt x="7014" y="8254"/>
                  </a:cubicBezTo>
                  <a:cubicBezTo>
                    <a:pt x="6859" y="8203"/>
                    <a:pt x="6721" y="8185"/>
                    <a:pt x="6566" y="8185"/>
                  </a:cubicBezTo>
                  <a:cubicBezTo>
                    <a:pt x="6170" y="8185"/>
                    <a:pt x="5963" y="8323"/>
                    <a:pt x="5963" y="8599"/>
                  </a:cubicBezTo>
                  <a:cubicBezTo>
                    <a:pt x="5963" y="8668"/>
                    <a:pt x="5997" y="8737"/>
                    <a:pt x="6032" y="8789"/>
                  </a:cubicBezTo>
                  <a:cubicBezTo>
                    <a:pt x="6084" y="8858"/>
                    <a:pt x="6135" y="8909"/>
                    <a:pt x="6221" y="8944"/>
                  </a:cubicBezTo>
                  <a:cubicBezTo>
                    <a:pt x="6308" y="8995"/>
                    <a:pt x="6411" y="9030"/>
                    <a:pt x="6549" y="9064"/>
                  </a:cubicBezTo>
                  <a:cubicBezTo>
                    <a:pt x="6670" y="9099"/>
                    <a:pt x="6825" y="9133"/>
                    <a:pt x="6997" y="9185"/>
                  </a:cubicBezTo>
                  <a:cubicBezTo>
                    <a:pt x="7221" y="9254"/>
                    <a:pt x="7428" y="9323"/>
                    <a:pt x="7617" y="9392"/>
                  </a:cubicBezTo>
                  <a:cubicBezTo>
                    <a:pt x="7807" y="9478"/>
                    <a:pt x="7962" y="9564"/>
                    <a:pt x="8100" y="9667"/>
                  </a:cubicBezTo>
                  <a:cubicBezTo>
                    <a:pt x="8220" y="9788"/>
                    <a:pt x="8324" y="9926"/>
                    <a:pt x="8393" y="10081"/>
                  </a:cubicBezTo>
                  <a:cubicBezTo>
                    <a:pt x="8462" y="10236"/>
                    <a:pt x="8496" y="10426"/>
                    <a:pt x="8496" y="10650"/>
                  </a:cubicBezTo>
                  <a:cubicBezTo>
                    <a:pt x="8496" y="10925"/>
                    <a:pt x="8444" y="11167"/>
                    <a:pt x="8341" y="11356"/>
                  </a:cubicBezTo>
                  <a:cubicBezTo>
                    <a:pt x="8238" y="11546"/>
                    <a:pt x="8100" y="11701"/>
                    <a:pt x="7945" y="11804"/>
                  </a:cubicBezTo>
                  <a:cubicBezTo>
                    <a:pt x="7772" y="11925"/>
                    <a:pt x="7583" y="12011"/>
                    <a:pt x="7359" y="12063"/>
                  </a:cubicBezTo>
                  <a:cubicBezTo>
                    <a:pt x="7273" y="12080"/>
                    <a:pt x="7204" y="12097"/>
                    <a:pt x="7118" y="12114"/>
                  </a:cubicBezTo>
                  <a:lnTo>
                    <a:pt x="7118" y="13303"/>
                  </a:lnTo>
                  <a:lnTo>
                    <a:pt x="6049" y="13303"/>
                  </a:lnTo>
                  <a:lnTo>
                    <a:pt x="6049" y="12080"/>
                  </a:lnTo>
                  <a:cubicBezTo>
                    <a:pt x="5894" y="12063"/>
                    <a:pt x="5739" y="12028"/>
                    <a:pt x="5584" y="11977"/>
                  </a:cubicBezTo>
                  <a:cubicBezTo>
                    <a:pt x="5412" y="11925"/>
                    <a:pt x="5239" y="11873"/>
                    <a:pt x="5067" y="11787"/>
                  </a:cubicBezTo>
                  <a:cubicBezTo>
                    <a:pt x="4912" y="11718"/>
                    <a:pt x="4757" y="11632"/>
                    <a:pt x="4602" y="11546"/>
                  </a:cubicBezTo>
                  <a:lnTo>
                    <a:pt x="5101" y="10564"/>
                  </a:lnTo>
                  <a:cubicBezTo>
                    <a:pt x="5119" y="10581"/>
                    <a:pt x="5170" y="10632"/>
                    <a:pt x="5274" y="10684"/>
                  </a:cubicBezTo>
                  <a:cubicBezTo>
                    <a:pt x="5377" y="10753"/>
                    <a:pt x="5498" y="10822"/>
                    <a:pt x="5653" y="10891"/>
                  </a:cubicBezTo>
                  <a:cubicBezTo>
                    <a:pt x="5808" y="10943"/>
                    <a:pt x="5963" y="11012"/>
                    <a:pt x="6153" y="11046"/>
                  </a:cubicBezTo>
                  <a:cubicBezTo>
                    <a:pt x="6325" y="11098"/>
                    <a:pt x="6514" y="11132"/>
                    <a:pt x="6704" y="11132"/>
                  </a:cubicBezTo>
                  <a:cubicBezTo>
                    <a:pt x="7100" y="11132"/>
                    <a:pt x="7290" y="11012"/>
                    <a:pt x="7290" y="10770"/>
                  </a:cubicBezTo>
                  <a:cubicBezTo>
                    <a:pt x="7290" y="10684"/>
                    <a:pt x="7273" y="10598"/>
                    <a:pt x="7204" y="10546"/>
                  </a:cubicBezTo>
                  <a:cubicBezTo>
                    <a:pt x="7152" y="10477"/>
                    <a:pt x="7066" y="10426"/>
                    <a:pt x="6962" y="10374"/>
                  </a:cubicBezTo>
                  <a:cubicBezTo>
                    <a:pt x="6859" y="10340"/>
                    <a:pt x="6738" y="10288"/>
                    <a:pt x="6583" y="10253"/>
                  </a:cubicBezTo>
                  <a:cubicBezTo>
                    <a:pt x="6445" y="10202"/>
                    <a:pt x="6290" y="10167"/>
                    <a:pt x="6118" y="10115"/>
                  </a:cubicBezTo>
                  <a:cubicBezTo>
                    <a:pt x="5894" y="10047"/>
                    <a:pt x="5704" y="9960"/>
                    <a:pt x="5532" y="9891"/>
                  </a:cubicBezTo>
                  <a:cubicBezTo>
                    <a:pt x="5377" y="9805"/>
                    <a:pt x="5239" y="9719"/>
                    <a:pt x="5136" y="9616"/>
                  </a:cubicBezTo>
                  <a:cubicBezTo>
                    <a:pt x="5032" y="9512"/>
                    <a:pt x="4946" y="9392"/>
                    <a:pt x="4895" y="9254"/>
                  </a:cubicBezTo>
                  <a:cubicBezTo>
                    <a:pt x="4843" y="9116"/>
                    <a:pt x="4808" y="8944"/>
                    <a:pt x="4808" y="8771"/>
                  </a:cubicBezTo>
                  <a:cubicBezTo>
                    <a:pt x="4808" y="8513"/>
                    <a:pt x="4860" y="8289"/>
                    <a:pt x="4964" y="8099"/>
                  </a:cubicBezTo>
                  <a:cubicBezTo>
                    <a:pt x="5050" y="7892"/>
                    <a:pt x="5188" y="7737"/>
                    <a:pt x="5343" y="7600"/>
                  </a:cubicBezTo>
                  <a:cubicBezTo>
                    <a:pt x="5515" y="7462"/>
                    <a:pt x="5704" y="7358"/>
                    <a:pt x="5911" y="7289"/>
                  </a:cubicBezTo>
                  <a:cubicBezTo>
                    <a:pt x="5963" y="7272"/>
                    <a:pt x="5997" y="7272"/>
                    <a:pt x="6049" y="7255"/>
                  </a:cubicBezTo>
                  <a:lnTo>
                    <a:pt x="6049" y="6152"/>
                  </a:lnTo>
                  <a:close/>
                  <a:moveTo>
                    <a:pt x="6583" y="0"/>
                  </a:moveTo>
                  <a:cubicBezTo>
                    <a:pt x="4895" y="0"/>
                    <a:pt x="3499" y="1344"/>
                    <a:pt x="3447" y="3033"/>
                  </a:cubicBezTo>
                  <a:lnTo>
                    <a:pt x="1465" y="3033"/>
                  </a:lnTo>
                  <a:lnTo>
                    <a:pt x="1" y="14872"/>
                  </a:lnTo>
                  <a:lnTo>
                    <a:pt x="13166" y="14872"/>
                  </a:lnTo>
                  <a:lnTo>
                    <a:pt x="11701" y="3033"/>
                  </a:lnTo>
                  <a:lnTo>
                    <a:pt x="9720" y="3033"/>
                  </a:lnTo>
                  <a:cubicBezTo>
                    <a:pt x="9668" y="1344"/>
                    <a:pt x="8289" y="0"/>
                    <a:pt x="6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2"/>
            <p:cNvSpPr/>
            <p:nvPr/>
          </p:nvSpPr>
          <p:spPr>
            <a:xfrm>
              <a:off x="6109550" y="4274350"/>
              <a:ext cx="350700" cy="58175"/>
            </a:xfrm>
            <a:custGeom>
              <a:avLst/>
              <a:gdLst/>
              <a:ahLst/>
              <a:cxnLst/>
              <a:rect l="l" t="t" r="r" b="b"/>
              <a:pathLst>
                <a:path w="14028" h="2327" extrusionOk="0">
                  <a:moveTo>
                    <a:pt x="294" y="0"/>
                  </a:moveTo>
                  <a:lnTo>
                    <a:pt x="1" y="2326"/>
                  </a:lnTo>
                  <a:lnTo>
                    <a:pt x="14028" y="2326"/>
                  </a:lnTo>
                  <a:lnTo>
                    <a:pt x="137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62"/>
          <p:cNvGrpSpPr/>
          <p:nvPr/>
        </p:nvGrpSpPr>
        <p:grpSpPr>
          <a:xfrm>
            <a:off x="6056575" y="1988450"/>
            <a:ext cx="456675" cy="457125"/>
            <a:chOff x="6056575" y="1988450"/>
            <a:chExt cx="456675" cy="457125"/>
          </a:xfrm>
        </p:grpSpPr>
        <p:sp>
          <p:nvSpPr>
            <p:cNvPr id="1503" name="Google Shape;1503;p62"/>
            <p:cNvSpPr/>
            <p:nvPr/>
          </p:nvSpPr>
          <p:spPr>
            <a:xfrm>
              <a:off x="6056575" y="2230575"/>
              <a:ext cx="128400" cy="87050"/>
            </a:xfrm>
            <a:custGeom>
              <a:avLst/>
              <a:gdLst/>
              <a:ahLst/>
              <a:cxnLst/>
              <a:rect l="l" t="t" r="r" b="b"/>
              <a:pathLst>
                <a:path w="5136" h="3482" extrusionOk="0">
                  <a:moveTo>
                    <a:pt x="0" y="0"/>
                  </a:moveTo>
                  <a:cubicBezTo>
                    <a:pt x="69" y="1224"/>
                    <a:pt x="379" y="2413"/>
                    <a:pt x="913" y="3481"/>
                  </a:cubicBezTo>
                  <a:lnTo>
                    <a:pt x="5135" y="3481"/>
                  </a:lnTo>
                  <a:cubicBezTo>
                    <a:pt x="4860" y="2464"/>
                    <a:pt x="4670" y="1293"/>
                    <a:pt x="4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2"/>
            <p:cNvSpPr/>
            <p:nvPr/>
          </p:nvSpPr>
          <p:spPr>
            <a:xfrm>
              <a:off x="6198725" y="2116400"/>
              <a:ext cx="172800" cy="87050"/>
            </a:xfrm>
            <a:custGeom>
              <a:avLst/>
              <a:gdLst/>
              <a:ahLst/>
              <a:cxnLst/>
              <a:rect l="l" t="t" r="r" b="b"/>
              <a:pathLst>
                <a:path w="6912" h="3482" extrusionOk="0">
                  <a:moveTo>
                    <a:pt x="552" y="1"/>
                  </a:moveTo>
                  <a:cubicBezTo>
                    <a:pt x="259" y="1000"/>
                    <a:pt x="53" y="2172"/>
                    <a:pt x="1" y="3482"/>
                  </a:cubicBezTo>
                  <a:lnTo>
                    <a:pt x="6911" y="3482"/>
                  </a:lnTo>
                  <a:cubicBezTo>
                    <a:pt x="6859" y="2172"/>
                    <a:pt x="6653" y="1017"/>
                    <a:pt x="6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2"/>
            <p:cNvSpPr/>
            <p:nvPr/>
          </p:nvSpPr>
          <p:spPr>
            <a:xfrm>
              <a:off x="6221575" y="1988450"/>
              <a:ext cx="127100" cy="101275"/>
            </a:xfrm>
            <a:custGeom>
              <a:avLst/>
              <a:gdLst/>
              <a:ahLst/>
              <a:cxnLst/>
              <a:rect l="l" t="t" r="r" b="b"/>
              <a:pathLst>
                <a:path w="5084" h="4051" extrusionOk="0">
                  <a:moveTo>
                    <a:pt x="2551" y="1"/>
                  </a:moveTo>
                  <a:cubicBezTo>
                    <a:pt x="2189" y="362"/>
                    <a:pt x="1568" y="1052"/>
                    <a:pt x="982" y="2034"/>
                  </a:cubicBezTo>
                  <a:cubicBezTo>
                    <a:pt x="655" y="2568"/>
                    <a:pt x="310" y="3240"/>
                    <a:pt x="0" y="4050"/>
                  </a:cubicBezTo>
                  <a:lnTo>
                    <a:pt x="5084" y="4050"/>
                  </a:lnTo>
                  <a:cubicBezTo>
                    <a:pt x="4257" y="1913"/>
                    <a:pt x="3102" y="569"/>
                    <a:pt x="2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2"/>
            <p:cNvSpPr/>
            <p:nvPr/>
          </p:nvSpPr>
          <p:spPr>
            <a:xfrm>
              <a:off x="6221575" y="2344725"/>
              <a:ext cx="127100" cy="100850"/>
            </a:xfrm>
            <a:custGeom>
              <a:avLst/>
              <a:gdLst/>
              <a:ahLst/>
              <a:cxnLst/>
              <a:rect l="l" t="t" r="r" b="b"/>
              <a:pathLst>
                <a:path w="5084" h="4034" extrusionOk="0">
                  <a:moveTo>
                    <a:pt x="0" y="1"/>
                  </a:moveTo>
                  <a:cubicBezTo>
                    <a:pt x="310" y="794"/>
                    <a:pt x="655" y="1466"/>
                    <a:pt x="982" y="2000"/>
                  </a:cubicBezTo>
                  <a:cubicBezTo>
                    <a:pt x="1568" y="2982"/>
                    <a:pt x="2189" y="3671"/>
                    <a:pt x="2551" y="4033"/>
                  </a:cubicBezTo>
                  <a:cubicBezTo>
                    <a:pt x="2912" y="3671"/>
                    <a:pt x="3516" y="2982"/>
                    <a:pt x="4102" y="2000"/>
                  </a:cubicBezTo>
                  <a:cubicBezTo>
                    <a:pt x="4429" y="1466"/>
                    <a:pt x="4774" y="794"/>
                    <a:pt x="5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2"/>
            <p:cNvSpPr/>
            <p:nvPr/>
          </p:nvSpPr>
          <p:spPr>
            <a:xfrm>
              <a:off x="6198725" y="2230575"/>
              <a:ext cx="172800" cy="87050"/>
            </a:xfrm>
            <a:custGeom>
              <a:avLst/>
              <a:gdLst/>
              <a:ahLst/>
              <a:cxnLst/>
              <a:rect l="l" t="t" r="r" b="b"/>
              <a:pathLst>
                <a:path w="6912" h="3482" extrusionOk="0">
                  <a:moveTo>
                    <a:pt x="1" y="0"/>
                  </a:moveTo>
                  <a:cubicBezTo>
                    <a:pt x="53" y="1310"/>
                    <a:pt x="259" y="2482"/>
                    <a:pt x="552" y="3481"/>
                  </a:cubicBezTo>
                  <a:lnTo>
                    <a:pt x="6360" y="3481"/>
                  </a:lnTo>
                  <a:cubicBezTo>
                    <a:pt x="6653" y="2482"/>
                    <a:pt x="6859" y="1310"/>
                    <a:pt x="6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2"/>
            <p:cNvSpPr/>
            <p:nvPr/>
          </p:nvSpPr>
          <p:spPr>
            <a:xfrm>
              <a:off x="6056575" y="2116400"/>
              <a:ext cx="128400" cy="87050"/>
            </a:xfrm>
            <a:custGeom>
              <a:avLst/>
              <a:gdLst/>
              <a:ahLst/>
              <a:cxnLst/>
              <a:rect l="l" t="t" r="r" b="b"/>
              <a:pathLst>
                <a:path w="5136" h="3482" extrusionOk="0">
                  <a:moveTo>
                    <a:pt x="913" y="1"/>
                  </a:moveTo>
                  <a:cubicBezTo>
                    <a:pt x="379" y="1086"/>
                    <a:pt x="69" y="2258"/>
                    <a:pt x="0" y="3482"/>
                  </a:cubicBezTo>
                  <a:lnTo>
                    <a:pt x="4618" y="3482"/>
                  </a:lnTo>
                  <a:cubicBezTo>
                    <a:pt x="4670" y="2189"/>
                    <a:pt x="4860" y="1017"/>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2"/>
            <p:cNvSpPr/>
            <p:nvPr/>
          </p:nvSpPr>
          <p:spPr>
            <a:xfrm>
              <a:off x="6385275" y="2230575"/>
              <a:ext cx="127975" cy="87050"/>
            </a:xfrm>
            <a:custGeom>
              <a:avLst/>
              <a:gdLst/>
              <a:ahLst/>
              <a:cxnLst/>
              <a:rect l="l" t="t" r="r" b="b"/>
              <a:pathLst>
                <a:path w="5119" h="3482" extrusionOk="0">
                  <a:moveTo>
                    <a:pt x="518" y="0"/>
                  </a:moveTo>
                  <a:cubicBezTo>
                    <a:pt x="466" y="1293"/>
                    <a:pt x="276" y="2464"/>
                    <a:pt x="1" y="3481"/>
                  </a:cubicBezTo>
                  <a:lnTo>
                    <a:pt x="4205" y="3481"/>
                  </a:lnTo>
                  <a:cubicBezTo>
                    <a:pt x="4739" y="2413"/>
                    <a:pt x="5050" y="1224"/>
                    <a:pt x="5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2"/>
            <p:cNvSpPr/>
            <p:nvPr/>
          </p:nvSpPr>
          <p:spPr>
            <a:xfrm>
              <a:off x="6323675" y="2344725"/>
              <a:ext cx="151225" cy="97825"/>
            </a:xfrm>
            <a:custGeom>
              <a:avLst/>
              <a:gdLst/>
              <a:ahLst/>
              <a:cxnLst/>
              <a:rect l="l" t="t" r="r" b="b"/>
              <a:pathLst>
                <a:path w="6049" h="3913" extrusionOk="0">
                  <a:moveTo>
                    <a:pt x="2137" y="1"/>
                  </a:moveTo>
                  <a:cubicBezTo>
                    <a:pt x="1775" y="1052"/>
                    <a:pt x="1327" y="1931"/>
                    <a:pt x="914" y="2603"/>
                  </a:cubicBezTo>
                  <a:cubicBezTo>
                    <a:pt x="603" y="3120"/>
                    <a:pt x="293" y="3551"/>
                    <a:pt x="0" y="3913"/>
                  </a:cubicBezTo>
                  <a:cubicBezTo>
                    <a:pt x="1861" y="3602"/>
                    <a:pt x="3567" y="2724"/>
                    <a:pt x="4912" y="1362"/>
                  </a:cubicBezTo>
                  <a:cubicBezTo>
                    <a:pt x="5342" y="931"/>
                    <a:pt x="5721" y="483"/>
                    <a:pt x="6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2"/>
            <p:cNvSpPr/>
            <p:nvPr/>
          </p:nvSpPr>
          <p:spPr>
            <a:xfrm>
              <a:off x="6094900" y="1991475"/>
              <a:ext cx="151675" cy="98250"/>
            </a:xfrm>
            <a:custGeom>
              <a:avLst/>
              <a:gdLst/>
              <a:ahLst/>
              <a:cxnLst/>
              <a:rect l="l" t="t" r="r" b="b"/>
              <a:pathLst>
                <a:path w="6067" h="3930" extrusionOk="0">
                  <a:moveTo>
                    <a:pt x="6067" y="0"/>
                  </a:moveTo>
                  <a:lnTo>
                    <a:pt x="6067" y="0"/>
                  </a:lnTo>
                  <a:cubicBezTo>
                    <a:pt x="4206" y="310"/>
                    <a:pt x="2500" y="1189"/>
                    <a:pt x="1138" y="2551"/>
                  </a:cubicBezTo>
                  <a:cubicBezTo>
                    <a:pt x="707" y="2981"/>
                    <a:pt x="328" y="3429"/>
                    <a:pt x="1" y="3929"/>
                  </a:cubicBezTo>
                  <a:lnTo>
                    <a:pt x="3930" y="3929"/>
                  </a:lnTo>
                  <a:cubicBezTo>
                    <a:pt x="4292" y="2861"/>
                    <a:pt x="4740" y="1982"/>
                    <a:pt x="5153" y="1310"/>
                  </a:cubicBezTo>
                  <a:cubicBezTo>
                    <a:pt x="5464" y="793"/>
                    <a:pt x="5791" y="362"/>
                    <a:pt x="6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2"/>
            <p:cNvSpPr/>
            <p:nvPr/>
          </p:nvSpPr>
          <p:spPr>
            <a:xfrm>
              <a:off x="6094900" y="2344725"/>
              <a:ext cx="151675" cy="97825"/>
            </a:xfrm>
            <a:custGeom>
              <a:avLst/>
              <a:gdLst/>
              <a:ahLst/>
              <a:cxnLst/>
              <a:rect l="l" t="t" r="r" b="b"/>
              <a:pathLst>
                <a:path w="6067" h="3913" extrusionOk="0">
                  <a:moveTo>
                    <a:pt x="1" y="1"/>
                  </a:moveTo>
                  <a:cubicBezTo>
                    <a:pt x="328" y="483"/>
                    <a:pt x="707" y="931"/>
                    <a:pt x="1138" y="1362"/>
                  </a:cubicBezTo>
                  <a:cubicBezTo>
                    <a:pt x="2500" y="2724"/>
                    <a:pt x="4206" y="3602"/>
                    <a:pt x="6067" y="3913"/>
                  </a:cubicBezTo>
                  <a:cubicBezTo>
                    <a:pt x="5791" y="3551"/>
                    <a:pt x="5464" y="3120"/>
                    <a:pt x="5153" y="2603"/>
                  </a:cubicBezTo>
                  <a:cubicBezTo>
                    <a:pt x="4740" y="1931"/>
                    <a:pt x="4292" y="1052"/>
                    <a:pt x="3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2"/>
            <p:cNvSpPr/>
            <p:nvPr/>
          </p:nvSpPr>
          <p:spPr>
            <a:xfrm>
              <a:off x="6323675" y="1991475"/>
              <a:ext cx="151225" cy="98250"/>
            </a:xfrm>
            <a:custGeom>
              <a:avLst/>
              <a:gdLst/>
              <a:ahLst/>
              <a:cxnLst/>
              <a:rect l="l" t="t" r="r" b="b"/>
              <a:pathLst>
                <a:path w="6049" h="3930" extrusionOk="0">
                  <a:moveTo>
                    <a:pt x="0" y="0"/>
                  </a:moveTo>
                  <a:cubicBezTo>
                    <a:pt x="293" y="362"/>
                    <a:pt x="603" y="793"/>
                    <a:pt x="914" y="1310"/>
                  </a:cubicBezTo>
                  <a:cubicBezTo>
                    <a:pt x="1327" y="1982"/>
                    <a:pt x="1775" y="2861"/>
                    <a:pt x="2137" y="3929"/>
                  </a:cubicBezTo>
                  <a:lnTo>
                    <a:pt x="6049" y="3929"/>
                  </a:lnTo>
                  <a:cubicBezTo>
                    <a:pt x="5721" y="3429"/>
                    <a:pt x="5342" y="2981"/>
                    <a:pt x="4912" y="2551"/>
                  </a:cubicBezTo>
                  <a:cubicBezTo>
                    <a:pt x="3567" y="1189"/>
                    <a:pt x="1861" y="3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2"/>
            <p:cNvSpPr/>
            <p:nvPr/>
          </p:nvSpPr>
          <p:spPr>
            <a:xfrm>
              <a:off x="6385275" y="2116400"/>
              <a:ext cx="127975" cy="87050"/>
            </a:xfrm>
            <a:custGeom>
              <a:avLst/>
              <a:gdLst/>
              <a:ahLst/>
              <a:cxnLst/>
              <a:rect l="l" t="t" r="r" b="b"/>
              <a:pathLst>
                <a:path w="5119" h="3482" extrusionOk="0">
                  <a:moveTo>
                    <a:pt x="1" y="1"/>
                  </a:moveTo>
                  <a:cubicBezTo>
                    <a:pt x="276" y="1017"/>
                    <a:pt x="466" y="2189"/>
                    <a:pt x="518" y="3482"/>
                  </a:cubicBezTo>
                  <a:lnTo>
                    <a:pt x="5119" y="3482"/>
                  </a:lnTo>
                  <a:cubicBezTo>
                    <a:pt x="5050" y="2258"/>
                    <a:pt x="4739" y="1086"/>
                    <a:pt x="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62"/>
          <p:cNvGrpSpPr/>
          <p:nvPr/>
        </p:nvGrpSpPr>
        <p:grpSpPr>
          <a:xfrm>
            <a:off x="6056575" y="3288650"/>
            <a:ext cx="456675" cy="373100"/>
            <a:chOff x="6056575" y="3288650"/>
            <a:chExt cx="456675" cy="373100"/>
          </a:xfrm>
        </p:grpSpPr>
        <p:sp>
          <p:nvSpPr>
            <p:cNvPr id="1516" name="Google Shape;1516;p62"/>
            <p:cNvSpPr/>
            <p:nvPr/>
          </p:nvSpPr>
          <p:spPr>
            <a:xfrm>
              <a:off x="6206050" y="3433400"/>
              <a:ext cx="165475" cy="228350"/>
            </a:xfrm>
            <a:custGeom>
              <a:avLst/>
              <a:gdLst/>
              <a:ahLst/>
              <a:cxnLst/>
              <a:rect l="l" t="t" r="r" b="b"/>
              <a:pathLst>
                <a:path w="6619" h="9134" extrusionOk="0">
                  <a:moveTo>
                    <a:pt x="3292" y="0"/>
                  </a:moveTo>
                  <a:lnTo>
                    <a:pt x="1" y="4171"/>
                  </a:lnTo>
                  <a:lnTo>
                    <a:pt x="1776" y="4171"/>
                  </a:lnTo>
                  <a:lnTo>
                    <a:pt x="1776" y="9133"/>
                  </a:lnTo>
                  <a:lnTo>
                    <a:pt x="4826" y="9133"/>
                  </a:lnTo>
                  <a:lnTo>
                    <a:pt x="4826" y="4171"/>
                  </a:lnTo>
                  <a:lnTo>
                    <a:pt x="6618" y="4171"/>
                  </a:lnTo>
                  <a:lnTo>
                    <a:pt x="3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2"/>
            <p:cNvSpPr/>
            <p:nvPr/>
          </p:nvSpPr>
          <p:spPr>
            <a:xfrm>
              <a:off x="6056575" y="3288650"/>
              <a:ext cx="456675" cy="321825"/>
            </a:xfrm>
            <a:custGeom>
              <a:avLst/>
              <a:gdLst/>
              <a:ahLst/>
              <a:cxnLst/>
              <a:rect l="l" t="t" r="r" b="b"/>
              <a:pathLst>
                <a:path w="18267" h="12873" extrusionOk="0">
                  <a:moveTo>
                    <a:pt x="8944" y="0"/>
                  </a:moveTo>
                  <a:cubicBezTo>
                    <a:pt x="6238" y="0"/>
                    <a:pt x="4050" y="2189"/>
                    <a:pt x="4050" y="4894"/>
                  </a:cubicBezTo>
                  <a:cubicBezTo>
                    <a:pt x="4050" y="4946"/>
                    <a:pt x="4050" y="4980"/>
                    <a:pt x="4050" y="5032"/>
                  </a:cubicBezTo>
                  <a:cubicBezTo>
                    <a:pt x="3998" y="5015"/>
                    <a:pt x="3964" y="5015"/>
                    <a:pt x="3912" y="5015"/>
                  </a:cubicBezTo>
                  <a:cubicBezTo>
                    <a:pt x="1758" y="5015"/>
                    <a:pt x="0" y="6790"/>
                    <a:pt x="0" y="8944"/>
                  </a:cubicBezTo>
                  <a:cubicBezTo>
                    <a:pt x="0" y="11115"/>
                    <a:pt x="1758" y="12873"/>
                    <a:pt x="3912" y="12873"/>
                  </a:cubicBezTo>
                  <a:lnTo>
                    <a:pt x="6686" y="12873"/>
                  </a:lnTo>
                  <a:lnTo>
                    <a:pt x="6686" y="11029"/>
                  </a:lnTo>
                  <a:lnTo>
                    <a:pt x="3774" y="11029"/>
                  </a:lnTo>
                  <a:lnTo>
                    <a:pt x="5135" y="9288"/>
                  </a:lnTo>
                  <a:lnTo>
                    <a:pt x="8427" y="5135"/>
                  </a:lnTo>
                  <a:lnTo>
                    <a:pt x="9254" y="4067"/>
                  </a:lnTo>
                  <a:lnTo>
                    <a:pt x="10098" y="5118"/>
                  </a:lnTo>
                  <a:lnTo>
                    <a:pt x="13424" y="9288"/>
                  </a:lnTo>
                  <a:lnTo>
                    <a:pt x="14820" y="11029"/>
                  </a:lnTo>
                  <a:lnTo>
                    <a:pt x="11873" y="11029"/>
                  </a:lnTo>
                  <a:lnTo>
                    <a:pt x="11873" y="12873"/>
                  </a:lnTo>
                  <a:lnTo>
                    <a:pt x="13717" y="12873"/>
                  </a:lnTo>
                  <a:cubicBezTo>
                    <a:pt x="16233" y="12873"/>
                    <a:pt x="18267" y="10822"/>
                    <a:pt x="18267" y="8306"/>
                  </a:cubicBezTo>
                  <a:cubicBezTo>
                    <a:pt x="18267" y="5808"/>
                    <a:pt x="16233" y="3757"/>
                    <a:pt x="13717" y="3757"/>
                  </a:cubicBezTo>
                  <a:cubicBezTo>
                    <a:pt x="13476" y="2775"/>
                    <a:pt x="12959" y="1896"/>
                    <a:pt x="12184" y="1224"/>
                  </a:cubicBezTo>
                  <a:cubicBezTo>
                    <a:pt x="11287" y="431"/>
                    <a:pt x="10150" y="0"/>
                    <a:pt x="8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2"/>
          <p:cNvGrpSpPr/>
          <p:nvPr/>
        </p:nvGrpSpPr>
        <p:grpSpPr>
          <a:xfrm>
            <a:off x="6741550" y="1398250"/>
            <a:ext cx="457125" cy="379550"/>
            <a:chOff x="6741550" y="1398250"/>
            <a:chExt cx="457125" cy="379550"/>
          </a:xfrm>
        </p:grpSpPr>
        <p:sp>
          <p:nvSpPr>
            <p:cNvPr id="1519" name="Google Shape;1519;p62"/>
            <p:cNvSpPr/>
            <p:nvPr/>
          </p:nvSpPr>
          <p:spPr>
            <a:xfrm>
              <a:off x="6741550" y="1398250"/>
              <a:ext cx="457125" cy="379550"/>
            </a:xfrm>
            <a:custGeom>
              <a:avLst/>
              <a:gdLst/>
              <a:ahLst/>
              <a:cxnLst/>
              <a:rect l="l" t="t" r="r" b="b"/>
              <a:pathLst>
                <a:path w="18285" h="15182" extrusionOk="0">
                  <a:moveTo>
                    <a:pt x="1" y="0"/>
                  </a:moveTo>
                  <a:lnTo>
                    <a:pt x="1" y="15182"/>
                  </a:lnTo>
                  <a:lnTo>
                    <a:pt x="18285" y="15182"/>
                  </a:lnTo>
                  <a:lnTo>
                    <a:pt x="18285" y="14113"/>
                  </a:lnTo>
                  <a:lnTo>
                    <a:pt x="1069" y="14113"/>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2"/>
            <p:cNvSpPr/>
            <p:nvPr/>
          </p:nvSpPr>
          <p:spPr>
            <a:xfrm>
              <a:off x="6785500" y="1436150"/>
              <a:ext cx="392500" cy="289100"/>
            </a:xfrm>
            <a:custGeom>
              <a:avLst/>
              <a:gdLst/>
              <a:ahLst/>
              <a:cxnLst/>
              <a:rect l="l" t="t" r="r" b="b"/>
              <a:pathLst>
                <a:path w="15700" h="11564" extrusionOk="0">
                  <a:moveTo>
                    <a:pt x="12701" y="1"/>
                  </a:moveTo>
                  <a:lnTo>
                    <a:pt x="12701" y="1069"/>
                  </a:lnTo>
                  <a:lnTo>
                    <a:pt x="13787" y="1069"/>
                  </a:lnTo>
                  <a:lnTo>
                    <a:pt x="12236" y="2913"/>
                  </a:lnTo>
                  <a:cubicBezTo>
                    <a:pt x="12081" y="2861"/>
                    <a:pt x="11908" y="2844"/>
                    <a:pt x="11736" y="2844"/>
                  </a:cubicBezTo>
                  <a:cubicBezTo>
                    <a:pt x="10823" y="2844"/>
                    <a:pt x="10064" y="3585"/>
                    <a:pt x="10064" y="4515"/>
                  </a:cubicBezTo>
                  <a:cubicBezTo>
                    <a:pt x="10064" y="4843"/>
                    <a:pt x="10168" y="5136"/>
                    <a:pt x="10323" y="5394"/>
                  </a:cubicBezTo>
                  <a:lnTo>
                    <a:pt x="8841" y="7324"/>
                  </a:lnTo>
                  <a:cubicBezTo>
                    <a:pt x="8651" y="7255"/>
                    <a:pt x="8427" y="7204"/>
                    <a:pt x="8203" y="7204"/>
                  </a:cubicBezTo>
                  <a:cubicBezTo>
                    <a:pt x="7790" y="7204"/>
                    <a:pt x="7411" y="7359"/>
                    <a:pt x="7135" y="7600"/>
                  </a:cubicBezTo>
                  <a:lnTo>
                    <a:pt x="5394" y="6256"/>
                  </a:lnTo>
                  <a:cubicBezTo>
                    <a:pt x="5360" y="5360"/>
                    <a:pt x="4636" y="4653"/>
                    <a:pt x="3723" y="4653"/>
                  </a:cubicBezTo>
                  <a:cubicBezTo>
                    <a:pt x="2809" y="4653"/>
                    <a:pt x="2051" y="5394"/>
                    <a:pt x="2051" y="6325"/>
                  </a:cubicBezTo>
                  <a:cubicBezTo>
                    <a:pt x="2051" y="6687"/>
                    <a:pt x="2172" y="7014"/>
                    <a:pt x="2361" y="7290"/>
                  </a:cubicBezTo>
                  <a:lnTo>
                    <a:pt x="1" y="10978"/>
                  </a:lnTo>
                  <a:lnTo>
                    <a:pt x="914" y="11564"/>
                  </a:lnTo>
                  <a:lnTo>
                    <a:pt x="3240" y="7927"/>
                  </a:lnTo>
                  <a:cubicBezTo>
                    <a:pt x="3395" y="7962"/>
                    <a:pt x="3550" y="7996"/>
                    <a:pt x="3723" y="7996"/>
                  </a:cubicBezTo>
                  <a:cubicBezTo>
                    <a:pt x="4274" y="7996"/>
                    <a:pt x="4757" y="7738"/>
                    <a:pt x="5050" y="7342"/>
                  </a:cubicBezTo>
                  <a:lnTo>
                    <a:pt x="6566" y="8513"/>
                  </a:lnTo>
                  <a:cubicBezTo>
                    <a:pt x="6532" y="8634"/>
                    <a:pt x="6532" y="8755"/>
                    <a:pt x="6532" y="8875"/>
                  </a:cubicBezTo>
                  <a:cubicBezTo>
                    <a:pt x="6532" y="9806"/>
                    <a:pt x="7273" y="10547"/>
                    <a:pt x="8203" y="10547"/>
                  </a:cubicBezTo>
                  <a:cubicBezTo>
                    <a:pt x="9117" y="10547"/>
                    <a:pt x="9875" y="9806"/>
                    <a:pt x="9875" y="8875"/>
                  </a:cubicBezTo>
                  <a:cubicBezTo>
                    <a:pt x="9875" y="8565"/>
                    <a:pt x="9789" y="8289"/>
                    <a:pt x="9651" y="8031"/>
                  </a:cubicBezTo>
                  <a:lnTo>
                    <a:pt x="11150" y="6084"/>
                  </a:lnTo>
                  <a:cubicBezTo>
                    <a:pt x="11340" y="6153"/>
                    <a:pt x="11529" y="6187"/>
                    <a:pt x="11736" y="6187"/>
                  </a:cubicBezTo>
                  <a:cubicBezTo>
                    <a:pt x="12666" y="6187"/>
                    <a:pt x="13425" y="5446"/>
                    <a:pt x="13425" y="4515"/>
                  </a:cubicBezTo>
                  <a:cubicBezTo>
                    <a:pt x="13425" y="4154"/>
                    <a:pt x="13304" y="3809"/>
                    <a:pt x="13097" y="3533"/>
                  </a:cubicBezTo>
                  <a:lnTo>
                    <a:pt x="14614" y="1758"/>
                  </a:lnTo>
                  <a:lnTo>
                    <a:pt x="14631" y="3016"/>
                  </a:lnTo>
                  <a:lnTo>
                    <a:pt x="15699" y="2999"/>
                  </a:lnTo>
                  <a:lnTo>
                    <a:pt x="156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2"/>
          <p:cNvGrpSpPr/>
          <p:nvPr/>
        </p:nvGrpSpPr>
        <p:grpSpPr>
          <a:xfrm>
            <a:off x="6741550" y="2630800"/>
            <a:ext cx="457125" cy="430400"/>
            <a:chOff x="6741550" y="2630800"/>
            <a:chExt cx="457125" cy="430400"/>
          </a:xfrm>
        </p:grpSpPr>
        <p:sp>
          <p:nvSpPr>
            <p:cNvPr id="1522" name="Google Shape;1522;p62"/>
            <p:cNvSpPr/>
            <p:nvPr/>
          </p:nvSpPr>
          <p:spPr>
            <a:xfrm>
              <a:off x="6741550" y="2669575"/>
              <a:ext cx="55600" cy="228350"/>
            </a:xfrm>
            <a:custGeom>
              <a:avLst/>
              <a:gdLst/>
              <a:ahLst/>
              <a:cxnLst/>
              <a:rect l="l" t="t" r="r" b="b"/>
              <a:pathLst>
                <a:path w="2224" h="9134" extrusionOk="0">
                  <a:moveTo>
                    <a:pt x="1" y="0"/>
                  </a:moveTo>
                  <a:lnTo>
                    <a:pt x="1" y="9133"/>
                  </a:lnTo>
                  <a:lnTo>
                    <a:pt x="2224" y="9133"/>
                  </a:lnTo>
                  <a:lnTo>
                    <a:pt x="22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2"/>
            <p:cNvSpPr/>
            <p:nvPr/>
          </p:nvSpPr>
          <p:spPr>
            <a:xfrm>
              <a:off x="7142650" y="2669575"/>
              <a:ext cx="56025" cy="228350"/>
            </a:xfrm>
            <a:custGeom>
              <a:avLst/>
              <a:gdLst/>
              <a:ahLst/>
              <a:cxnLst/>
              <a:rect l="l" t="t" r="r" b="b"/>
              <a:pathLst>
                <a:path w="2241" h="9134" extrusionOk="0">
                  <a:moveTo>
                    <a:pt x="0" y="0"/>
                  </a:moveTo>
                  <a:lnTo>
                    <a:pt x="0" y="9133"/>
                  </a:lnTo>
                  <a:lnTo>
                    <a:pt x="2241" y="9133"/>
                  </a:lnTo>
                  <a:lnTo>
                    <a:pt x="2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2"/>
            <p:cNvSpPr/>
            <p:nvPr/>
          </p:nvSpPr>
          <p:spPr>
            <a:xfrm>
              <a:off x="7029775" y="2669575"/>
              <a:ext cx="28450" cy="228350"/>
            </a:xfrm>
            <a:custGeom>
              <a:avLst/>
              <a:gdLst/>
              <a:ahLst/>
              <a:cxnLst/>
              <a:rect l="l" t="t" r="r" b="b"/>
              <a:pathLst>
                <a:path w="1138" h="9134" extrusionOk="0">
                  <a:moveTo>
                    <a:pt x="0" y="0"/>
                  </a:moveTo>
                  <a:lnTo>
                    <a:pt x="0" y="9133"/>
                  </a:lnTo>
                  <a:lnTo>
                    <a:pt x="1138" y="9133"/>
                  </a:lnTo>
                  <a:lnTo>
                    <a:pt x="1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2"/>
            <p:cNvSpPr/>
            <p:nvPr/>
          </p:nvSpPr>
          <p:spPr>
            <a:xfrm>
              <a:off x="6741550" y="2924600"/>
              <a:ext cx="457125" cy="136600"/>
            </a:xfrm>
            <a:custGeom>
              <a:avLst/>
              <a:gdLst/>
              <a:ahLst/>
              <a:cxnLst/>
              <a:rect l="l" t="t" r="r" b="b"/>
              <a:pathLst>
                <a:path w="18285" h="5464" extrusionOk="0">
                  <a:moveTo>
                    <a:pt x="1" y="1"/>
                  </a:moveTo>
                  <a:lnTo>
                    <a:pt x="1" y="2775"/>
                  </a:lnTo>
                  <a:lnTo>
                    <a:pt x="7273" y="2775"/>
                  </a:lnTo>
                  <a:lnTo>
                    <a:pt x="7273" y="4395"/>
                  </a:lnTo>
                  <a:lnTo>
                    <a:pt x="6566" y="4395"/>
                  </a:lnTo>
                  <a:lnTo>
                    <a:pt x="6566" y="5463"/>
                  </a:lnTo>
                  <a:lnTo>
                    <a:pt x="11719" y="5463"/>
                  </a:lnTo>
                  <a:lnTo>
                    <a:pt x="11719" y="4395"/>
                  </a:lnTo>
                  <a:lnTo>
                    <a:pt x="11012" y="4395"/>
                  </a:lnTo>
                  <a:lnTo>
                    <a:pt x="11012" y="2775"/>
                  </a:lnTo>
                  <a:lnTo>
                    <a:pt x="18285" y="2775"/>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2"/>
            <p:cNvSpPr/>
            <p:nvPr/>
          </p:nvSpPr>
          <p:spPr>
            <a:xfrm>
              <a:off x="6876825" y="2687650"/>
              <a:ext cx="30625" cy="31475"/>
            </a:xfrm>
            <a:custGeom>
              <a:avLst/>
              <a:gdLst/>
              <a:ahLst/>
              <a:cxnLst/>
              <a:rect l="l" t="t" r="r" b="b"/>
              <a:pathLst>
                <a:path w="1225" h="1259" extrusionOk="0">
                  <a:moveTo>
                    <a:pt x="1" y="1"/>
                  </a:moveTo>
                  <a:lnTo>
                    <a:pt x="1" y="1259"/>
                  </a:lnTo>
                  <a:lnTo>
                    <a:pt x="1224" y="1259"/>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2"/>
            <p:cNvSpPr/>
            <p:nvPr/>
          </p:nvSpPr>
          <p:spPr>
            <a:xfrm>
              <a:off x="6824275" y="2630800"/>
              <a:ext cx="178800" cy="267125"/>
            </a:xfrm>
            <a:custGeom>
              <a:avLst/>
              <a:gdLst/>
              <a:ahLst/>
              <a:cxnLst/>
              <a:rect l="l" t="t" r="r" b="b"/>
              <a:pathLst>
                <a:path w="7152" h="10685" extrusionOk="0">
                  <a:moveTo>
                    <a:pt x="4395" y="1206"/>
                  </a:moveTo>
                  <a:lnTo>
                    <a:pt x="4395" y="4601"/>
                  </a:lnTo>
                  <a:lnTo>
                    <a:pt x="1034" y="4601"/>
                  </a:lnTo>
                  <a:lnTo>
                    <a:pt x="1034" y="1206"/>
                  </a:lnTo>
                  <a:close/>
                  <a:moveTo>
                    <a:pt x="6187" y="6032"/>
                  </a:moveTo>
                  <a:lnTo>
                    <a:pt x="6187" y="7100"/>
                  </a:lnTo>
                  <a:lnTo>
                    <a:pt x="966" y="7100"/>
                  </a:lnTo>
                  <a:lnTo>
                    <a:pt x="966" y="6032"/>
                  </a:lnTo>
                  <a:close/>
                  <a:moveTo>
                    <a:pt x="6187" y="8186"/>
                  </a:moveTo>
                  <a:lnTo>
                    <a:pt x="6187" y="9254"/>
                  </a:lnTo>
                  <a:lnTo>
                    <a:pt x="966" y="9254"/>
                  </a:lnTo>
                  <a:lnTo>
                    <a:pt x="966" y="8186"/>
                  </a:lnTo>
                  <a:close/>
                  <a:moveTo>
                    <a:pt x="1" y="0"/>
                  </a:moveTo>
                  <a:lnTo>
                    <a:pt x="1" y="10684"/>
                  </a:lnTo>
                  <a:lnTo>
                    <a:pt x="7152" y="10684"/>
                  </a:lnTo>
                  <a:lnTo>
                    <a:pt x="7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2"/>
            <p:cNvSpPr/>
            <p:nvPr/>
          </p:nvSpPr>
          <p:spPr>
            <a:xfrm>
              <a:off x="7085350" y="2645000"/>
              <a:ext cx="30600" cy="200350"/>
            </a:xfrm>
            <a:custGeom>
              <a:avLst/>
              <a:gdLst/>
              <a:ahLst/>
              <a:cxnLst/>
              <a:rect l="l" t="t" r="r" b="b"/>
              <a:pathLst>
                <a:path w="1224" h="8014" extrusionOk="0">
                  <a:moveTo>
                    <a:pt x="604" y="1"/>
                  </a:moveTo>
                  <a:lnTo>
                    <a:pt x="69" y="983"/>
                  </a:lnTo>
                  <a:lnTo>
                    <a:pt x="0" y="1121"/>
                  </a:lnTo>
                  <a:lnTo>
                    <a:pt x="0" y="8014"/>
                  </a:lnTo>
                  <a:lnTo>
                    <a:pt x="1224" y="8014"/>
                  </a:lnTo>
                  <a:lnTo>
                    <a:pt x="1224" y="1121"/>
                  </a:lnTo>
                  <a:lnTo>
                    <a:pt x="1155" y="983"/>
                  </a:ln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2"/>
            <p:cNvSpPr/>
            <p:nvPr/>
          </p:nvSpPr>
          <p:spPr>
            <a:xfrm>
              <a:off x="7085350" y="2872050"/>
              <a:ext cx="30600" cy="25875"/>
            </a:xfrm>
            <a:custGeom>
              <a:avLst/>
              <a:gdLst/>
              <a:ahLst/>
              <a:cxnLst/>
              <a:rect l="l" t="t" r="r" b="b"/>
              <a:pathLst>
                <a:path w="1224" h="1035" extrusionOk="0">
                  <a:moveTo>
                    <a:pt x="0" y="0"/>
                  </a:moveTo>
                  <a:lnTo>
                    <a:pt x="0" y="1034"/>
                  </a:lnTo>
                  <a:lnTo>
                    <a:pt x="1224" y="1034"/>
                  </a:lnTo>
                  <a:lnTo>
                    <a:pt x="12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62"/>
          <p:cNvGrpSpPr/>
          <p:nvPr/>
        </p:nvGrpSpPr>
        <p:grpSpPr>
          <a:xfrm>
            <a:off x="6741550" y="3908150"/>
            <a:ext cx="457125" cy="392050"/>
            <a:chOff x="6741550" y="3908150"/>
            <a:chExt cx="457125" cy="392050"/>
          </a:xfrm>
        </p:grpSpPr>
        <p:sp>
          <p:nvSpPr>
            <p:cNvPr id="1531" name="Google Shape;1531;p62"/>
            <p:cNvSpPr/>
            <p:nvPr/>
          </p:nvSpPr>
          <p:spPr>
            <a:xfrm>
              <a:off x="6741550" y="3908150"/>
              <a:ext cx="457125" cy="228775"/>
            </a:xfrm>
            <a:custGeom>
              <a:avLst/>
              <a:gdLst/>
              <a:ahLst/>
              <a:cxnLst/>
              <a:rect l="l" t="t" r="r" b="b"/>
              <a:pathLst>
                <a:path w="18285" h="9151" extrusionOk="0">
                  <a:moveTo>
                    <a:pt x="6946" y="1586"/>
                  </a:moveTo>
                  <a:lnTo>
                    <a:pt x="7704" y="2344"/>
                  </a:lnTo>
                  <a:lnTo>
                    <a:pt x="5395" y="4653"/>
                  </a:lnTo>
                  <a:lnTo>
                    <a:pt x="7704" y="6980"/>
                  </a:lnTo>
                  <a:lnTo>
                    <a:pt x="6946" y="7721"/>
                  </a:lnTo>
                  <a:lnTo>
                    <a:pt x="3878" y="4636"/>
                  </a:lnTo>
                  <a:lnTo>
                    <a:pt x="6946" y="1586"/>
                  </a:lnTo>
                  <a:close/>
                  <a:moveTo>
                    <a:pt x="11340" y="1586"/>
                  </a:moveTo>
                  <a:lnTo>
                    <a:pt x="14407" y="4636"/>
                  </a:lnTo>
                  <a:lnTo>
                    <a:pt x="11340" y="7721"/>
                  </a:lnTo>
                  <a:lnTo>
                    <a:pt x="10582" y="6980"/>
                  </a:lnTo>
                  <a:lnTo>
                    <a:pt x="12891" y="4653"/>
                  </a:lnTo>
                  <a:lnTo>
                    <a:pt x="10582" y="2344"/>
                  </a:lnTo>
                  <a:lnTo>
                    <a:pt x="11340" y="1586"/>
                  </a:lnTo>
                  <a:close/>
                  <a:moveTo>
                    <a:pt x="1" y="0"/>
                  </a:moveTo>
                  <a:lnTo>
                    <a:pt x="1" y="9151"/>
                  </a:lnTo>
                  <a:lnTo>
                    <a:pt x="18285" y="9151"/>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2"/>
            <p:cNvSpPr/>
            <p:nvPr/>
          </p:nvSpPr>
          <p:spPr>
            <a:xfrm>
              <a:off x="6741550" y="4163625"/>
              <a:ext cx="457125" cy="136575"/>
            </a:xfrm>
            <a:custGeom>
              <a:avLst/>
              <a:gdLst/>
              <a:ahLst/>
              <a:cxnLst/>
              <a:rect l="l" t="t" r="r" b="b"/>
              <a:pathLst>
                <a:path w="18285" h="5463" extrusionOk="0">
                  <a:moveTo>
                    <a:pt x="1" y="0"/>
                  </a:moveTo>
                  <a:lnTo>
                    <a:pt x="1" y="2775"/>
                  </a:lnTo>
                  <a:lnTo>
                    <a:pt x="7273" y="2775"/>
                  </a:lnTo>
                  <a:lnTo>
                    <a:pt x="7273" y="4377"/>
                  </a:lnTo>
                  <a:lnTo>
                    <a:pt x="6566" y="4377"/>
                  </a:lnTo>
                  <a:lnTo>
                    <a:pt x="6566" y="5463"/>
                  </a:lnTo>
                  <a:lnTo>
                    <a:pt x="11719" y="5463"/>
                  </a:lnTo>
                  <a:lnTo>
                    <a:pt x="11719" y="4377"/>
                  </a:lnTo>
                  <a:lnTo>
                    <a:pt x="11012" y="4377"/>
                  </a:lnTo>
                  <a:lnTo>
                    <a:pt x="11012" y="2775"/>
                  </a:lnTo>
                  <a:lnTo>
                    <a:pt x="18285" y="2775"/>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62"/>
          <p:cNvGrpSpPr/>
          <p:nvPr/>
        </p:nvGrpSpPr>
        <p:grpSpPr>
          <a:xfrm>
            <a:off x="6741550" y="1988450"/>
            <a:ext cx="457125" cy="457125"/>
            <a:chOff x="6741550" y="1988450"/>
            <a:chExt cx="457125" cy="457125"/>
          </a:xfrm>
        </p:grpSpPr>
        <p:sp>
          <p:nvSpPr>
            <p:cNvPr id="1534" name="Google Shape;1534;p62"/>
            <p:cNvSpPr/>
            <p:nvPr/>
          </p:nvSpPr>
          <p:spPr>
            <a:xfrm>
              <a:off x="6741550" y="2111675"/>
              <a:ext cx="457125" cy="333900"/>
            </a:xfrm>
            <a:custGeom>
              <a:avLst/>
              <a:gdLst/>
              <a:ahLst/>
              <a:cxnLst/>
              <a:rect l="l" t="t" r="r" b="b"/>
              <a:pathLst>
                <a:path w="18285" h="13356" extrusionOk="0">
                  <a:moveTo>
                    <a:pt x="1" y="0"/>
                  </a:moveTo>
                  <a:lnTo>
                    <a:pt x="1" y="13355"/>
                  </a:lnTo>
                  <a:lnTo>
                    <a:pt x="1776" y="13355"/>
                  </a:lnTo>
                  <a:lnTo>
                    <a:pt x="1776" y="11149"/>
                  </a:lnTo>
                  <a:lnTo>
                    <a:pt x="3154" y="10943"/>
                  </a:lnTo>
                  <a:cubicBezTo>
                    <a:pt x="3241" y="10684"/>
                    <a:pt x="3344" y="10426"/>
                    <a:pt x="3465" y="10184"/>
                  </a:cubicBezTo>
                  <a:lnTo>
                    <a:pt x="2637" y="9082"/>
                  </a:lnTo>
                  <a:lnTo>
                    <a:pt x="5240" y="6479"/>
                  </a:lnTo>
                  <a:lnTo>
                    <a:pt x="6342" y="7307"/>
                  </a:lnTo>
                  <a:cubicBezTo>
                    <a:pt x="6584" y="7186"/>
                    <a:pt x="6842" y="7083"/>
                    <a:pt x="7101" y="6996"/>
                  </a:cubicBezTo>
                  <a:lnTo>
                    <a:pt x="7307" y="5618"/>
                  </a:lnTo>
                  <a:lnTo>
                    <a:pt x="10978" y="5618"/>
                  </a:lnTo>
                  <a:lnTo>
                    <a:pt x="11185" y="6996"/>
                  </a:lnTo>
                  <a:cubicBezTo>
                    <a:pt x="11443" y="7083"/>
                    <a:pt x="11685" y="7186"/>
                    <a:pt x="11943" y="7307"/>
                  </a:cubicBezTo>
                  <a:lnTo>
                    <a:pt x="13046" y="6479"/>
                  </a:lnTo>
                  <a:lnTo>
                    <a:pt x="15648" y="9082"/>
                  </a:lnTo>
                  <a:lnTo>
                    <a:pt x="14821" y="10184"/>
                  </a:lnTo>
                  <a:cubicBezTo>
                    <a:pt x="14941" y="10426"/>
                    <a:pt x="15045" y="10684"/>
                    <a:pt x="15131" y="10943"/>
                  </a:cubicBezTo>
                  <a:lnTo>
                    <a:pt x="16510" y="11149"/>
                  </a:lnTo>
                  <a:lnTo>
                    <a:pt x="16510" y="13355"/>
                  </a:lnTo>
                  <a:lnTo>
                    <a:pt x="18285" y="13355"/>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2"/>
            <p:cNvSpPr/>
            <p:nvPr/>
          </p:nvSpPr>
          <p:spPr>
            <a:xfrm>
              <a:off x="6741550" y="1988450"/>
              <a:ext cx="457125" cy="96525"/>
            </a:xfrm>
            <a:custGeom>
              <a:avLst/>
              <a:gdLst/>
              <a:ahLst/>
              <a:cxnLst/>
              <a:rect l="l" t="t" r="r" b="b"/>
              <a:pathLst>
                <a:path w="18285" h="3861" extrusionOk="0">
                  <a:moveTo>
                    <a:pt x="12443" y="1396"/>
                  </a:moveTo>
                  <a:lnTo>
                    <a:pt x="12443" y="2482"/>
                  </a:lnTo>
                  <a:lnTo>
                    <a:pt x="11374" y="2482"/>
                  </a:lnTo>
                  <a:lnTo>
                    <a:pt x="11374" y="1396"/>
                  </a:lnTo>
                  <a:close/>
                  <a:moveTo>
                    <a:pt x="14373" y="1396"/>
                  </a:moveTo>
                  <a:lnTo>
                    <a:pt x="14373" y="2482"/>
                  </a:lnTo>
                  <a:lnTo>
                    <a:pt x="13287" y="2482"/>
                  </a:lnTo>
                  <a:lnTo>
                    <a:pt x="13287" y="1396"/>
                  </a:lnTo>
                  <a:close/>
                  <a:moveTo>
                    <a:pt x="16286" y="1396"/>
                  </a:moveTo>
                  <a:lnTo>
                    <a:pt x="16286" y="2482"/>
                  </a:lnTo>
                  <a:lnTo>
                    <a:pt x="15200" y="2482"/>
                  </a:lnTo>
                  <a:lnTo>
                    <a:pt x="15200" y="1396"/>
                  </a:lnTo>
                  <a:close/>
                  <a:moveTo>
                    <a:pt x="1" y="1"/>
                  </a:moveTo>
                  <a:lnTo>
                    <a:pt x="1" y="3861"/>
                  </a:lnTo>
                  <a:lnTo>
                    <a:pt x="18285" y="3861"/>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2"/>
            <p:cNvSpPr/>
            <p:nvPr/>
          </p:nvSpPr>
          <p:spPr>
            <a:xfrm>
              <a:off x="6812650" y="2278825"/>
              <a:ext cx="314500" cy="166750"/>
            </a:xfrm>
            <a:custGeom>
              <a:avLst/>
              <a:gdLst/>
              <a:ahLst/>
              <a:cxnLst/>
              <a:rect l="l" t="t" r="r" b="b"/>
              <a:pathLst>
                <a:path w="12580" h="6670" extrusionOk="0">
                  <a:moveTo>
                    <a:pt x="5377" y="0"/>
                  </a:moveTo>
                  <a:lnTo>
                    <a:pt x="5204" y="1138"/>
                  </a:lnTo>
                  <a:lnTo>
                    <a:pt x="4877" y="1224"/>
                  </a:lnTo>
                  <a:cubicBezTo>
                    <a:pt x="4481" y="1344"/>
                    <a:pt x="4084" y="1499"/>
                    <a:pt x="3722" y="1706"/>
                  </a:cubicBezTo>
                  <a:lnTo>
                    <a:pt x="3412" y="1879"/>
                  </a:lnTo>
                  <a:lnTo>
                    <a:pt x="2499" y="1207"/>
                  </a:lnTo>
                  <a:lnTo>
                    <a:pt x="1207" y="2499"/>
                  </a:lnTo>
                  <a:lnTo>
                    <a:pt x="1879" y="3412"/>
                  </a:lnTo>
                  <a:lnTo>
                    <a:pt x="1706" y="3722"/>
                  </a:lnTo>
                  <a:cubicBezTo>
                    <a:pt x="1499" y="4084"/>
                    <a:pt x="1344" y="4481"/>
                    <a:pt x="1224" y="4877"/>
                  </a:cubicBezTo>
                  <a:lnTo>
                    <a:pt x="1138" y="5204"/>
                  </a:lnTo>
                  <a:lnTo>
                    <a:pt x="0" y="5377"/>
                  </a:lnTo>
                  <a:lnTo>
                    <a:pt x="0" y="6669"/>
                  </a:lnTo>
                  <a:lnTo>
                    <a:pt x="2913" y="6669"/>
                  </a:lnTo>
                  <a:cubicBezTo>
                    <a:pt x="2895" y="6549"/>
                    <a:pt x="2895" y="6428"/>
                    <a:pt x="2895" y="6290"/>
                  </a:cubicBezTo>
                  <a:cubicBezTo>
                    <a:pt x="2895" y="4429"/>
                    <a:pt x="4412" y="2895"/>
                    <a:pt x="6290" y="2895"/>
                  </a:cubicBezTo>
                  <a:cubicBezTo>
                    <a:pt x="8168" y="2895"/>
                    <a:pt x="9702" y="4429"/>
                    <a:pt x="9702" y="6290"/>
                  </a:cubicBezTo>
                  <a:cubicBezTo>
                    <a:pt x="9702" y="6428"/>
                    <a:pt x="9702" y="6549"/>
                    <a:pt x="9685" y="6669"/>
                  </a:cubicBezTo>
                  <a:lnTo>
                    <a:pt x="12580" y="6669"/>
                  </a:lnTo>
                  <a:lnTo>
                    <a:pt x="12580" y="5377"/>
                  </a:lnTo>
                  <a:lnTo>
                    <a:pt x="11460" y="5204"/>
                  </a:lnTo>
                  <a:lnTo>
                    <a:pt x="11356" y="4877"/>
                  </a:lnTo>
                  <a:cubicBezTo>
                    <a:pt x="11253" y="4481"/>
                    <a:pt x="11098" y="4084"/>
                    <a:pt x="10891" y="3722"/>
                  </a:cubicBezTo>
                  <a:lnTo>
                    <a:pt x="10719" y="3412"/>
                  </a:lnTo>
                  <a:lnTo>
                    <a:pt x="11391" y="2499"/>
                  </a:lnTo>
                  <a:lnTo>
                    <a:pt x="10098" y="1207"/>
                  </a:lnTo>
                  <a:lnTo>
                    <a:pt x="9185" y="1879"/>
                  </a:lnTo>
                  <a:lnTo>
                    <a:pt x="8875" y="1706"/>
                  </a:lnTo>
                  <a:cubicBezTo>
                    <a:pt x="8513" y="1499"/>
                    <a:pt x="8117" y="1344"/>
                    <a:pt x="7720" y="1224"/>
                  </a:cubicBezTo>
                  <a:lnTo>
                    <a:pt x="7376" y="1138"/>
                  </a:lnTo>
                  <a:lnTo>
                    <a:pt x="7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2"/>
            <p:cNvSpPr/>
            <p:nvPr/>
          </p:nvSpPr>
          <p:spPr>
            <a:xfrm>
              <a:off x="6911725" y="2377900"/>
              <a:ext cx="116775" cy="67675"/>
            </a:xfrm>
            <a:custGeom>
              <a:avLst/>
              <a:gdLst/>
              <a:ahLst/>
              <a:cxnLst/>
              <a:rect l="l" t="t" r="r" b="b"/>
              <a:pathLst>
                <a:path w="4671" h="2707" extrusionOk="0">
                  <a:moveTo>
                    <a:pt x="2327" y="1"/>
                  </a:moveTo>
                  <a:cubicBezTo>
                    <a:pt x="1052" y="1"/>
                    <a:pt x="1" y="1052"/>
                    <a:pt x="1" y="2327"/>
                  </a:cubicBezTo>
                  <a:cubicBezTo>
                    <a:pt x="1" y="2465"/>
                    <a:pt x="18" y="2586"/>
                    <a:pt x="35" y="2706"/>
                  </a:cubicBezTo>
                  <a:lnTo>
                    <a:pt x="4636" y="2706"/>
                  </a:lnTo>
                  <a:cubicBezTo>
                    <a:pt x="4653" y="2586"/>
                    <a:pt x="4671" y="2465"/>
                    <a:pt x="4671" y="2327"/>
                  </a:cubicBezTo>
                  <a:cubicBezTo>
                    <a:pt x="4671" y="1052"/>
                    <a:pt x="3620" y="1"/>
                    <a:pt x="23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62"/>
          <p:cNvGrpSpPr/>
          <p:nvPr/>
        </p:nvGrpSpPr>
        <p:grpSpPr>
          <a:xfrm>
            <a:off x="6741550" y="3279175"/>
            <a:ext cx="457125" cy="391625"/>
            <a:chOff x="6741550" y="3279175"/>
            <a:chExt cx="457125" cy="391625"/>
          </a:xfrm>
        </p:grpSpPr>
        <p:sp>
          <p:nvSpPr>
            <p:cNvPr id="1539" name="Google Shape;1539;p62"/>
            <p:cNvSpPr/>
            <p:nvPr/>
          </p:nvSpPr>
          <p:spPr>
            <a:xfrm>
              <a:off x="6953950" y="3358875"/>
              <a:ext cx="32325" cy="31900"/>
            </a:xfrm>
            <a:custGeom>
              <a:avLst/>
              <a:gdLst/>
              <a:ahLst/>
              <a:cxnLst/>
              <a:rect l="l" t="t" r="r" b="b"/>
              <a:pathLst>
                <a:path w="1293" h="1276" extrusionOk="0">
                  <a:moveTo>
                    <a:pt x="0" y="0"/>
                  </a:moveTo>
                  <a:lnTo>
                    <a:pt x="0" y="1275"/>
                  </a:lnTo>
                  <a:lnTo>
                    <a:pt x="1293" y="1275"/>
                  </a:lnTo>
                  <a:lnTo>
                    <a:pt x="1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2"/>
            <p:cNvSpPr/>
            <p:nvPr/>
          </p:nvSpPr>
          <p:spPr>
            <a:xfrm>
              <a:off x="7067675" y="3399350"/>
              <a:ext cx="31925" cy="31925"/>
            </a:xfrm>
            <a:custGeom>
              <a:avLst/>
              <a:gdLst/>
              <a:ahLst/>
              <a:cxnLst/>
              <a:rect l="l" t="t" r="r" b="b"/>
              <a:pathLst>
                <a:path w="1277" h="1277" extrusionOk="0">
                  <a:moveTo>
                    <a:pt x="1" y="1"/>
                  </a:moveTo>
                  <a:lnTo>
                    <a:pt x="1" y="1276"/>
                  </a:lnTo>
                  <a:lnTo>
                    <a:pt x="1276" y="1276"/>
                  </a:lnTo>
                  <a:lnTo>
                    <a:pt x="1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2"/>
            <p:cNvSpPr/>
            <p:nvPr/>
          </p:nvSpPr>
          <p:spPr>
            <a:xfrm>
              <a:off x="6840225" y="3399350"/>
              <a:ext cx="32325" cy="31925"/>
            </a:xfrm>
            <a:custGeom>
              <a:avLst/>
              <a:gdLst/>
              <a:ahLst/>
              <a:cxnLst/>
              <a:rect l="l" t="t" r="r" b="b"/>
              <a:pathLst>
                <a:path w="1293" h="1277" extrusionOk="0">
                  <a:moveTo>
                    <a:pt x="0" y="1"/>
                  </a:moveTo>
                  <a:lnTo>
                    <a:pt x="0" y="1276"/>
                  </a:lnTo>
                  <a:lnTo>
                    <a:pt x="1293" y="1276"/>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2"/>
            <p:cNvSpPr/>
            <p:nvPr/>
          </p:nvSpPr>
          <p:spPr>
            <a:xfrm>
              <a:off x="6741550" y="3279175"/>
              <a:ext cx="457125" cy="228775"/>
            </a:xfrm>
            <a:custGeom>
              <a:avLst/>
              <a:gdLst/>
              <a:ahLst/>
              <a:cxnLst/>
              <a:rect l="l" t="t" r="r" b="b"/>
              <a:pathLst>
                <a:path w="18285" h="9151" extrusionOk="0">
                  <a:moveTo>
                    <a:pt x="5119" y="1172"/>
                  </a:moveTo>
                  <a:lnTo>
                    <a:pt x="5119" y="3722"/>
                  </a:lnTo>
                  <a:lnTo>
                    <a:pt x="6308" y="3722"/>
                  </a:lnTo>
                  <a:lnTo>
                    <a:pt x="6308" y="7152"/>
                  </a:lnTo>
                  <a:lnTo>
                    <a:pt x="5119" y="7152"/>
                  </a:lnTo>
                  <a:lnTo>
                    <a:pt x="5119" y="8048"/>
                  </a:lnTo>
                  <a:lnTo>
                    <a:pt x="4051" y="8048"/>
                  </a:lnTo>
                  <a:lnTo>
                    <a:pt x="4051" y="7152"/>
                  </a:lnTo>
                  <a:lnTo>
                    <a:pt x="2879" y="7152"/>
                  </a:lnTo>
                  <a:lnTo>
                    <a:pt x="2879" y="3722"/>
                  </a:lnTo>
                  <a:lnTo>
                    <a:pt x="4051" y="3722"/>
                  </a:lnTo>
                  <a:lnTo>
                    <a:pt x="4051" y="1172"/>
                  </a:lnTo>
                  <a:close/>
                  <a:moveTo>
                    <a:pt x="9668" y="1172"/>
                  </a:moveTo>
                  <a:lnTo>
                    <a:pt x="9668" y="2120"/>
                  </a:lnTo>
                  <a:lnTo>
                    <a:pt x="10857" y="2120"/>
                  </a:lnTo>
                  <a:lnTo>
                    <a:pt x="10857" y="5532"/>
                  </a:lnTo>
                  <a:lnTo>
                    <a:pt x="9668" y="5532"/>
                  </a:lnTo>
                  <a:lnTo>
                    <a:pt x="9668" y="8048"/>
                  </a:lnTo>
                  <a:lnTo>
                    <a:pt x="8600" y="8048"/>
                  </a:lnTo>
                  <a:lnTo>
                    <a:pt x="8600" y="5532"/>
                  </a:lnTo>
                  <a:lnTo>
                    <a:pt x="7428" y="5532"/>
                  </a:lnTo>
                  <a:lnTo>
                    <a:pt x="7428" y="2120"/>
                  </a:lnTo>
                  <a:lnTo>
                    <a:pt x="8600" y="2120"/>
                  </a:lnTo>
                  <a:lnTo>
                    <a:pt x="8600" y="1172"/>
                  </a:lnTo>
                  <a:close/>
                  <a:moveTo>
                    <a:pt x="14218" y="1172"/>
                  </a:moveTo>
                  <a:lnTo>
                    <a:pt x="14218" y="3722"/>
                  </a:lnTo>
                  <a:lnTo>
                    <a:pt x="15407" y="3722"/>
                  </a:lnTo>
                  <a:lnTo>
                    <a:pt x="15407" y="7152"/>
                  </a:lnTo>
                  <a:lnTo>
                    <a:pt x="14218" y="7152"/>
                  </a:lnTo>
                  <a:lnTo>
                    <a:pt x="14218" y="8048"/>
                  </a:lnTo>
                  <a:lnTo>
                    <a:pt x="13132" y="8048"/>
                  </a:lnTo>
                  <a:lnTo>
                    <a:pt x="13132" y="7152"/>
                  </a:lnTo>
                  <a:lnTo>
                    <a:pt x="11977" y="7152"/>
                  </a:lnTo>
                  <a:lnTo>
                    <a:pt x="11977" y="3722"/>
                  </a:lnTo>
                  <a:lnTo>
                    <a:pt x="13132" y="3722"/>
                  </a:lnTo>
                  <a:lnTo>
                    <a:pt x="13132" y="1172"/>
                  </a:lnTo>
                  <a:close/>
                  <a:moveTo>
                    <a:pt x="1" y="0"/>
                  </a:moveTo>
                  <a:lnTo>
                    <a:pt x="1" y="9150"/>
                  </a:lnTo>
                  <a:lnTo>
                    <a:pt x="18285" y="9150"/>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2"/>
            <p:cNvSpPr/>
            <p:nvPr/>
          </p:nvSpPr>
          <p:spPr>
            <a:xfrm>
              <a:off x="6741550" y="3534625"/>
              <a:ext cx="457125" cy="136175"/>
            </a:xfrm>
            <a:custGeom>
              <a:avLst/>
              <a:gdLst/>
              <a:ahLst/>
              <a:cxnLst/>
              <a:rect l="l" t="t" r="r" b="b"/>
              <a:pathLst>
                <a:path w="18285" h="5447" extrusionOk="0">
                  <a:moveTo>
                    <a:pt x="1" y="1"/>
                  </a:moveTo>
                  <a:lnTo>
                    <a:pt x="1" y="2775"/>
                  </a:lnTo>
                  <a:lnTo>
                    <a:pt x="7273" y="2775"/>
                  </a:lnTo>
                  <a:lnTo>
                    <a:pt x="7273" y="4378"/>
                  </a:lnTo>
                  <a:lnTo>
                    <a:pt x="6566" y="4378"/>
                  </a:lnTo>
                  <a:lnTo>
                    <a:pt x="6566" y="5446"/>
                  </a:lnTo>
                  <a:lnTo>
                    <a:pt x="11719" y="5446"/>
                  </a:lnTo>
                  <a:lnTo>
                    <a:pt x="11719" y="4378"/>
                  </a:lnTo>
                  <a:lnTo>
                    <a:pt x="11012" y="4378"/>
                  </a:lnTo>
                  <a:lnTo>
                    <a:pt x="11012" y="2775"/>
                  </a:lnTo>
                  <a:lnTo>
                    <a:pt x="18285" y="2775"/>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62"/>
          <p:cNvGrpSpPr/>
          <p:nvPr/>
        </p:nvGrpSpPr>
        <p:grpSpPr>
          <a:xfrm>
            <a:off x="7426975" y="1359475"/>
            <a:ext cx="456700" cy="457100"/>
            <a:chOff x="7426975" y="1359475"/>
            <a:chExt cx="456700" cy="457100"/>
          </a:xfrm>
        </p:grpSpPr>
        <p:sp>
          <p:nvSpPr>
            <p:cNvPr id="1545" name="Google Shape;1545;p62"/>
            <p:cNvSpPr/>
            <p:nvPr/>
          </p:nvSpPr>
          <p:spPr>
            <a:xfrm>
              <a:off x="7588975" y="1582625"/>
              <a:ext cx="132700" cy="100825"/>
            </a:xfrm>
            <a:custGeom>
              <a:avLst/>
              <a:gdLst/>
              <a:ahLst/>
              <a:cxnLst/>
              <a:rect l="l" t="t" r="r" b="b"/>
              <a:pathLst>
                <a:path w="5308" h="4033" extrusionOk="0">
                  <a:moveTo>
                    <a:pt x="1689" y="1"/>
                  </a:moveTo>
                  <a:cubicBezTo>
                    <a:pt x="759" y="1"/>
                    <a:pt x="0" y="759"/>
                    <a:pt x="0" y="1689"/>
                  </a:cubicBezTo>
                  <a:lnTo>
                    <a:pt x="0" y="4033"/>
                  </a:lnTo>
                  <a:lnTo>
                    <a:pt x="5308" y="4033"/>
                  </a:lnTo>
                  <a:lnTo>
                    <a:pt x="5308" y="1689"/>
                  </a:lnTo>
                  <a:cubicBezTo>
                    <a:pt x="5308" y="759"/>
                    <a:pt x="4550" y="1"/>
                    <a:pt x="3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2"/>
            <p:cNvSpPr/>
            <p:nvPr/>
          </p:nvSpPr>
          <p:spPr>
            <a:xfrm>
              <a:off x="7623425" y="1492150"/>
              <a:ext cx="63375" cy="63800"/>
            </a:xfrm>
            <a:custGeom>
              <a:avLst/>
              <a:gdLst/>
              <a:ahLst/>
              <a:cxnLst/>
              <a:rect l="l" t="t" r="r" b="b"/>
              <a:pathLst>
                <a:path w="2535" h="2552" extrusionOk="0">
                  <a:moveTo>
                    <a:pt x="1276" y="1"/>
                  </a:moveTo>
                  <a:cubicBezTo>
                    <a:pt x="570" y="1"/>
                    <a:pt x="1" y="569"/>
                    <a:pt x="1" y="1276"/>
                  </a:cubicBezTo>
                  <a:cubicBezTo>
                    <a:pt x="1" y="1983"/>
                    <a:pt x="570" y="2551"/>
                    <a:pt x="1276" y="2551"/>
                  </a:cubicBezTo>
                  <a:cubicBezTo>
                    <a:pt x="1965" y="2551"/>
                    <a:pt x="2534" y="1983"/>
                    <a:pt x="2534" y="1276"/>
                  </a:cubicBezTo>
                  <a:cubicBezTo>
                    <a:pt x="2534" y="569"/>
                    <a:pt x="1965" y="1"/>
                    <a:pt x="1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2"/>
            <p:cNvSpPr/>
            <p:nvPr/>
          </p:nvSpPr>
          <p:spPr>
            <a:xfrm>
              <a:off x="7426975" y="1359475"/>
              <a:ext cx="456700" cy="457100"/>
            </a:xfrm>
            <a:custGeom>
              <a:avLst/>
              <a:gdLst/>
              <a:ahLst/>
              <a:cxnLst/>
              <a:rect l="l" t="t" r="r" b="b"/>
              <a:pathLst>
                <a:path w="18268" h="18284" extrusionOk="0">
                  <a:moveTo>
                    <a:pt x="9134" y="4239"/>
                  </a:moveTo>
                  <a:cubicBezTo>
                    <a:pt x="10427" y="4239"/>
                    <a:pt x="11478" y="5291"/>
                    <a:pt x="11478" y="6583"/>
                  </a:cubicBezTo>
                  <a:cubicBezTo>
                    <a:pt x="11478" y="7117"/>
                    <a:pt x="11288" y="7617"/>
                    <a:pt x="10978" y="8013"/>
                  </a:cubicBezTo>
                  <a:cubicBezTo>
                    <a:pt x="12081" y="8375"/>
                    <a:pt x="12856" y="9409"/>
                    <a:pt x="12856" y="10615"/>
                  </a:cubicBezTo>
                  <a:lnTo>
                    <a:pt x="12856" y="14045"/>
                  </a:lnTo>
                  <a:lnTo>
                    <a:pt x="5412" y="14045"/>
                  </a:lnTo>
                  <a:lnTo>
                    <a:pt x="5412" y="10615"/>
                  </a:lnTo>
                  <a:cubicBezTo>
                    <a:pt x="5412" y="9409"/>
                    <a:pt x="6187" y="8375"/>
                    <a:pt x="7273" y="8013"/>
                  </a:cubicBezTo>
                  <a:cubicBezTo>
                    <a:pt x="6963" y="7617"/>
                    <a:pt x="6790" y="7117"/>
                    <a:pt x="6790" y="6583"/>
                  </a:cubicBezTo>
                  <a:cubicBezTo>
                    <a:pt x="6790" y="5291"/>
                    <a:pt x="7842" y="4239"/>
                    <a:pt x="9134" y="4239"/>
                  </a:cubicBezTo>
                  <a:close/>
                  <a:moveTo>
                    <a:pt x="8600" y="0"/>
                  </a:moveTo>
                  <a:cubicBezTo>
                    <a:pt x="6360" y="138"/>
                    <a:pt x="4257" y="1069"/>
                    <a:pt x="2655" y="2671"/>
                  </a:cubicBezTo>
                  <a:cubicBezTo>
                    <a:pt x="1052" y="4274"/>
                    <a:pt x="121" y="6359"/>
                    <a:pt x="1" y="8599"/>
                  </a:cubicBezTo>
                  <a:lnTo>
                    <a:pt x="2689" y="8599"/>
                  </a:lnTo>
                  <a:lnTo>
                    <a:pt x="2689" y="9685"/>
                  </a:lnTo>
                  <a:lnTo>
                    <a:pt x="1" y="9685"/>
                  </a:lnTo>
                  <a:cubicBezTo>
                    <a:pt x="121" y="11925"/>
                    <a:pt x="1052" y="14010"/>
                    <a:pt x="2655" y="15613"/>
                  </a:cubicBezTo>
                  <a:cubicBezTo>
                    <a:pt x="4257" y="17215"/>
                    <a:pt x="6360" y="18146"/>
                    <a:pt x="8600" y="18284"/>
                  </a:cubicBezTo>
                  <a:lnTo>
                    <a:pt x="8600" y="15578"/>
                  </a:lnTo>
                  <a:lnTo>
                    <a:pt x="9668" y="15578"/>
                  </a:lnTo>
                  <a:lnTo>
                    <a:pt x="9668" y="18284"/>
                  </a:lnTo>
                  <a:cubicBezTo>
                    <a:pt x="11909" y="18146"/>
                    <a:pt x="13994" y="17215"/>
                    <a:pt x="15596" y="15613"/>
                  </a:cubicBezTo>
                  <a:cubicBezTo>
                    <a:pt x="17199" y="14010"/>
                    <a:pt x="18147" y="11925"/>
                    <a:pt x="18267" y="9685"/>
                  </a:cubicBezTo>
                  <a:lnTo>
                    <a:pt x="15579" y="9685"/>
                  </a:lnTo>
                  <a:lnTo>
                    <a:pt x="15579" y="8599"/>
                  </a:lnTo>
                  <a:lnTo>
                    <a:pt x="18267" y="8599"/>
                  </a:lnTo>
                  <a:cubicBezTo>
                    <a:pt x="18147" y="6359"/>
                    <a:pt x="17199" y="4274"/>
                    <a:pt x="15596" y="2671"/>
                  </a:cubicBezTo>
                  <a:cubicBezTo>
                    <a:pt x="13994" y="1069"/>
                    <a:pt x="11909" y="138"/>
                    <a:pt x="9668" y="0"/>
                  </a:cubicBezTo>
                  <a:lnTo>
                    <a:pt x="9668" y="2688"/>
                  </a:lnTo>
                  <a:lnTo>
                    <a:pt x="8600" y="2688"/>
                  </a:lnTo>
                  <a:lnTo>
                    <a:pt x="8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62"/>
          <p:cNvGrpSpPr/>
          <p:nvPr/>
        </p:nvGrpSpPr>
        <p:grpSpPr>
          <a:xfrm>
            <a:off x="7426975" y="2617425"/>
            <a:ext cx="456700" cy="457125"/>
            <a:chOff x="7426975" y="2617425"/>
            <a:chExt cx="456700" cy="457125"/>
          </a:xfrm>
        </p:grpSpPr>
        <p:sp>
          <p:nvSpPr>
            <p:cNvPr id="1549" name="Google Shape;1549;p62"/>
            <p:cNvSpPr/>
            <p:nvPr/>
          </p:nvSpPr>
          <p:spPr>
            <a:xfrm>
              <a:off x="7604475" y="2617425"/>
              <a:ext cx="101275" cy="148675"/>
            </a:xfrm>
            <a:custGeom>
              <a:avLst/>
              <a:gdLst/>
              <a:ahLst/>
              <a:cxnLst/>
              <a:rect l="l" t="t" r="r" b="b"/>
              <a:pathLst>
                <a:path w="4051" h="5947" extrusionOk="0">
                  <a:moveTo>
                    <a:pt x="2034" y="1"/>
                  </a:moveTo>
                  <a:cubicBezTo>
                    <a:pt x="914" y="1"/>
                    <a:pt x="1" y="914"/>
                    <a:pt x="1" y="2034"/>
                  </a:cubicBezTo>
                  <a:cubicBezTo>
                    <a:pt x="1" y="2965"/>
                    <a:pt x="638" y="3758"/>
                    <a:pt x="1500" y="3982"/>
                  </a:cubicBezTo>
                  <a:lnTo>
                    <a:pt x="1500" y="5946"/>
                  </a:lnTo>
                  <a:cubicBezTo>
                    <a:pt x="1672" y="5912"/>
                    <a:pt x="1845" y="5894"/>
                    <a:pt x="2034" y="5894"/>
                  </a:cubicBezTo>
                  <a:cubicBezTo>
                    <a:pt x="2206" y="5894"/>
                    <a:pt x="2396" y="5912"/>
                    <a:pt x="2568" y="5946"/>
                  </a:cubicBezTo>
                  <a:lnTo>
                    <a:pt x="2568" y="3982"/>
                  </a:lnTo>
                  <a:cubicBezTo>
                    <a:pt x="3430" y="3758"/>
                    <a:pt x="4050" y="2965"/>
                    <a:pt x="4050" y="2034"/>
                  </a:cubicBezTo>
                  <a:cubicBezTo>
                    <a:pt x="4050" y="914"/>
                    <a:pt x="3154" y="1"/>
                    <a:pt x="2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2"/>
            <p:cNvSpPr/>
            <p:nvPr/>
          </p:nvSpPr>
          <p:spPr>
            <a:xfrm>
              <a:off x="7473950" y="2669775"/>
              <a:ext cx="134000" cy="129050"/>
            </a:xfrm>
            <a:custGeom>
              <a:avLst/>
              <a:gdLst/>
              <a:ahLst/>
              <a:cxnLst/>
              <a:rect l="l" t="t" r="r" b="b"/>
              <a:pathLst>
                <a:path w="5360" h="5162" extrusionOk="0">
                  <a:moveTo>
                    <a:pt x="2223" y="1"/>
                  </a:moveTo>
                  <a:cubicBezTo>
                    <a:pt x="1706" y="1"/>
                    <a:pt x="1189" y="199"/>
                    <a:pt x="793" y="595"/>
                  </a:cubicBezTo>
                  <a:cubicBezTo>
                    <a:pt x="0" y="1388"/>
                    <a:pt x="0" y="2663"/>
                    <a:pt x="793" y="3456"/>
                  </a:cubicBezTo>
                  <a:cubicBezTo>
                    <a:pt x="1189" y="3852"/>
                    <a:pt x="1706" y="4042"/>
                    <a:pt x="2223" y="4042"/>
                  </a:cubicBezTo>
                  <a:cubicBezTo>
                    <a:pt x="2568" y="4042"/>
                    <a:pt x="2912" y="3956"/>
                    <a:pt x="3223" y="3783"/>
                  </a:cubicBezTo>
                  <a:lnTo>
                    <a:pt x="4601" y="5162"/>
                  </a:lnTo>
                  <a:cubicBezTo>
                    <a:pt x="4825" y="4869"/>
                    <a:pt x="5067" y="4610"/>
                    <a:pt x="5360" y="4404"/>
                  </a:cubicBezTo>
                  <a:lnTo>
                    <a:pt x="3981" y="3025"/>
                  </a:lnTo>
                  <a:cubicBezTo>
                    <a:pt x="4429" y="2250"/>
                    <a:pt x="4308" y="1250"/>
                    <a:pt x="3653" y="595"/>
                  </a:cubicBezTo>
                  <a:cubicBezTo>
                    <a:pt x="3257" y="199"/>
                    <a:pt x="2740" y="1"/>
                    <a:pt x="2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2"/>
            <p:cNvSpPr/>
            <p:nvPr/>
          </p:nvSpPr>
          <p:spPr>
            <a:xfrm>
              <a:off x="7600600" y="2791475"/>
              <a:ext cx="109025" cy="109025"/>
            </a:xfrm>
            <a:custGeom>
              <a:avLst/>
              <a:gdLst/>
              <a:ahLst/>
              <a:cxnLst/>
              <a:rect l="l" t="t" r="r" b="b"/>
              <a:pathLst>
                <a:path w="4361" h="4361" extrusionOk="0">
                  <a:moveTo>
                    <a:pt x="2189" y="1"/>
                  </a:moveTo>
                  <a:cubicBezTo>
                    <a:pt x="983" y="1"/>
                    <a:pt x="1" y="983"/>
                    <a:pt x="1" y="2189"/>
                  </a:cubicBezTo>
                  <a:cubicBezTo>
                    <a:pt x="1" y="3378"/>
                    <a:pt x="983" y="4361"/>
                    <a:pt x="2189" y="4361"/>
                  </a:cubicBezTo>
                  <a:cubicBezTo>
                    <a:pt x="3395" y="4361"/>
                    <a:pt x="4360" y="3378"/>
                    <a:pt x="4360" y="2189"/>
                  </a:cubicBezTo>
                  <a:cubicBezTo>
                    <a:pt x="4360" y="983"/>
                    <a:pt x="3395" y="1"/>
                    <a:pt x="2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2"/>
            <p:cNvSpPr/>
            <p:nvPr/>
          </p:nvSpPr>
          <p:spPr>
            <a:xfrm>
              <a:off x="7702275" y="2669775"/>
              <a:ext cx="134425" cy="129050"/>
            </a:xfrm>
            <a:custGeom>
              <a:avLst/>
              <a:gdLst/>
              <a:ahLst/>
              <a:cxnLst/>
              <a:rect l="l" t="t" r="r" b="b"/>
              <a:pathLst>
                <a:path w="5377" h="5162" extrusionOk="0">
                  <a:moveTo>
                    <a:pt x="3145" y="1"/>
                  </a:moveTo>
                  <a:cubicBezTo>
                    <a:pt x="2624" y="1"/>
                    <a:pt x="2103" y="199"/>
                    <a:pt x="1706" y="595"/>
                  </a:cubicBezTo>
                  <a:cubicBezTo>
                    <a:pt x="1052" y="1250"/>
                    <a:pt x="948" y="2250"/>
                    <a:pt x="1379" y="3025"/>
                  </a:cubicBezTo>
                  <a:lnTo>
                    <a:pt x="0" y="4404"/>
                  </a:lnTo>
                  <a:cubicBezTo>
                    <a:pt x="293" y="4610"/>
                    <a:pt x="552" y="4869"/>
                    <a:pt x="759" y="5162"/>
                  </a:cubicBezTo>
                  <a:lnTo>
                    <a:pt x="2137" y="3783"/>
                  </a:lnTo>
                  <a:cubicBezTo>
                    <a:pt x="2447" y="3956"/>
                    <a:pt x="2792" y="4042"/>
                    <a:pt x="3154" y="4042"/>
                  </a:cubicBezTo>
                  <a:cubicBezTo>
                    <a:pt x="3671" y="4042"/>
                    <a:pt x="4188" y="3852"/>
                    <a:pt x="4584" y="3456"/>
                  </a:cubicBezTo>
                  <a:cubicBezTo>
                    <a:pt x="5377" y="2663"/>
                    <a:pt x="5377" y="1388"/>
                    <a:pt x="4584" y="595"/>
                  </a:cubicBezTo>
                  <a:cubicBezTo>
                    <a:pt x="4188" y="199"/>
                    <a:pt x="3667" y="1"/>
                    <a:pt x="3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2"/>
            <p:cNvSpPr/>
            <p:nvPr/>
          </p:nvSpPr>
          <p:spPr>
            <a:xfrm>
              <a:off x="7473950" y="2893150"/>
              <a:ext cx="134000" cy="129275"/>
            </a:xfrm>
            <a:custGeom>
              <a:avLst/>
              <a:gdLst/>
              <a:ahLst/>
              <a:cxnLst/>
              <a:rect l="l" t="t" r="r" b="b"/>
              <a:pathLst>
                <a:path w="5360" h="5171" extrusionOk="0">
                  <a:moveTo>
                    <a:pt x="4601" y="1"/>
                  </a:moveTo>
                  <a:lnTo>
                    <a:pt x="3223" y="1379"/>
                  </a:lnTo>
                  <a:cubicBezTo>
                    <a:pt x="2912" y="1207"/>
                    <a:pt x="2565" y="1120"/>
                    <a:pt x="2219" y="1120"/>
                  </a:cubicBezTo>
                  <a:cubicBezTo>
                    <a:pt x="1702" y="1120"/>
                    <a:pt x="1185" y="1314"/>
                    <a:pt x="793" y="1707"/>
                  </a:cubicBezTo>
                  <a:cubicBezTo>
                    <a:pt x="0" y="2499"/>
                    <a:pt x="0" y="3792"/>
                    <a:pt x="793" y="4585"/>
                  </a:cubicBezTo>
                  <a:cubicBezTo>
                    <a:pt x="1189" y="4981"/>
                    <a:pt x="1706" y="5171"/>
                    <a:pt x="2223" y="5171"/>
                  </a:cubicBezTo>
                  <a:cubicBezTo>
                    <a:pt x="2740" y="5171"/>
                    <a:pt x="3257" y="4981"/>
                    <a:pt x="3653" y="4585"/>
                  </a:cubicBezTo>
                  <a:cubicBezTo>
                    <a:pt x="4308" y="3913"/>
                    <a:pt x="4429" y="2913"/>
                    <a:pt x="3981" y="2138"/>
                  </a:cubicBezTo>
                  <a:lnTo>
                    <a:pt x="5360" y="759"/>
                  </a:lnTo>
                  <a:cubicBezTo>
                    <a:pt x="5067" y="552"/>
                    <a:pt x="4825" y="294"/>
                    <a:pt x="4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2"/>
            <p:cNvSpPr/>
            <p:nvPr/>
          </p:nvSpPr>
          <p:spPr>
            <a:xfrm>
              <a:off x="7735450" y="2795350"/>
              <a:ext cx="148225" cy="101275"/>
            </a:xfrm>
            <a:custGeom>
              <a:avLst/>
              <a:gdLst/>
              <a:ahLst/>
              <a:cxnLst/>
              <a:rect l="l" t="t" r="r" b="b"/>
              <a:pathLst>
                <a:path w="5929" h="4051" extrusionOk="0">
                  <a:moveTo>
                    <a:pt x="3895" y="1"/>
                  </a:moveTo>
                  <a:cubicBezTo>
                    <a:pt x="2964" y="1"/>
                    <a:pt x="2189" y="639"/>
                    <a:pt x="1948" y="1500"/>
                  </a:cubicBezTo>
                  <a:lnTo>
                    <a:pt x="0" y="1500"/>
                  </a:lnTo>
                  <a:cubicBezTo>
                    <a:pt x="18" y="1673"/>
                    <a:pt x="35" y="1845"/>
                    <a:pt x="35" y="2034"/>
                  </a:cubicBezTo>
                  <a:cubicBezTo>
                    <a:pt x="35" y="2207"/>
                    <a:pt x="18" y="2396"/>
                    <a:pt x="0" y="2569"/>
                  </a:cubicBezTo>
                  <a:lnTo>
                    <a:pt x="1948" y="2569"/>
                  </a:lnTo>
                  <a:cubicBezTo>
                    <a:pt x="2189" y="3430"/>
                    <a:pt x="2964" y="4051"/>
                    <a:pt x="3895" y="4051"/>
                  </a:cubicBezTo>
                  <a:cubicBezTo>
                    <a:pt x="5015" y="4051"/>
                    <a:pt x="5928" y="3137"/>
                    <a:pt x="5928" y="2034"/>
                  </a:cubicBezTo>
                  <a:cubicBezTo>
                    <a:pt x="5928" y="914"/>
                    <a:pt x="5015" y="1"/>
                    <a:pt x="3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2"/>
            <p:cNvSpPr/>
            <p:nvPr/>
          </p:nvSpPr>
          <p:spPr>
            <a:xfrm>
              <a:off x="7426975" y="2795350"/>
              <a:ext cx="148225" cy="101275"/>
            </a:xfrm>
            <a:custGeom>
              <a:avLst/>
              <a:gdLst/>
              <a:ahLst/>
              <a:cxnLst/>
              <a:rect l="l" t="t" r="r" b="b"/>
              <a:pathLst>
                <a:path w="5929" h="4051" extrusionOk="0">
                  <a:moveTo>
                    <a:pt x="2017" y="1"/>
                  </a:moveTo>
                  <a:cubicBezTo>
                    <a:pt x="897" y="1"/>
                    <a:pt x="1" y="914"/>
                    <a:pt x="1" y="2034"/>
                  </a:cubicBezTo>
                  <a:cubicBezTo>
                    <a:pt x="1" y="3137"/>
                    <a:pt x="897" y="4051"/>
                    <a:pt x="2017" y="4051"/>
                  </a:cubicBezTo>
                  <a:cubicBezTo>
                    <a:pt x="2948" y="4051"/>
                    <a:pt x="3740" y="3430"/>
                    <a:pt x="3982" y="2569"/>
                  </a:cubicBezTo>
                  <a:lnTo>
                    <a:pt x="5929" y="2569"/>
                  </a:lnTo>
                  <a:cubicBezTo>
                    <a:pt x="5894" y="2396"/>
                    <a:pt x="5877" y="2207"/>
                    <a:pt x="5877" y="2034"/>
                  </a:cubicBezTo>
                  <a:cubicBezTo>
                    <a:pt x="5877" y="1845"/>
                    <a:pt x="5894" y="1673"/>
                    <a:pt x="5929" y="1500"/>
                  </a:cubicBezTo>
                  <a:lnTo>
                    <a:pt x="3982" y="1500"/>
                  </a:lnTo>
                  <a:cubicBezTo>
                    <a:pt x="3740" y="639"/>
                    <a:pt x="2948" y="1"/>
                    <a:pt x="2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2"/>
            <p:cNvSpPr/>
            <p:nvPr/>
          </p:nvSpPr>
          <p:spPr>
            <a:xfrm>
              <a:off x="7702275" y="2893150"/>
              <a:ext cx="134425" cy="129275"/>
            </a:xfrm>
            <a:custGeom>
              <a:avLst/>
              <a:gdLst/>
              <a:ahLst/>
              <a:cxnLst/>
              <a:rect l="l" t="t" r="r" b="b"/>
              <a:pathLst>
                <a:path w="5377" h="5171" extrusionOk="0">
                  <a:moveTo>
                    <a:pt x="759" y="1"/>
                  </a:moveTo>
                  <a:cubicBezTo>
                    <a:pt x="552" y="294"/>
                    <a:pt x="293" y="552"/>
                    <a:pt x="0" y="759"/>
                  </a:cubicBezTo>
                  <a:lnTo>
                    <a:pt x="1379" y="2138"/>
                  </a:lnTo>
                  <a:cubicBezTo>
                    <a:pt x="948" y="2913"/>
                    <a:pt x="1052" y="3913"/>
                    <a:pt x="1706" y="4585"/>
                  </a:cubicBezTo>
                  <a:cubicBezTo>
                    <a:pt x="2103" y="4981"/>
                    <a:pt x="2620" y="5171"/>
                    <a:pt x="3154" y="5171"/>
                  </a:cubicBezTo>
                  <a:cubicBezTo>
                    <a:pt x="3671" y="5171"/>
                    <a:pt x="4188" y="4981"/>
                    <a:pt x="4584" y="4585"/>
                  </a:cubicBezTo>
                  <a:cubicBezTo>
                    <a:pt x="5377" y="3792"/>
                    <a:pt x="5377" y="2499"/>
                    <a:pt x="4584" y="1707"/>
                  </a:cubicBezTo>
                  <a:cubicBezTo>
                    <a:pt x="4181" y="1314"/>
                    <a:pt x="3661" y="1120"/>
                    <a:pt x="3142" y="1120"/>
                  </a:cubicBezTo>
                  <a:cubicBezTo>
                    <a:pt x="2795" y="1120"/>
                    <a:pt x="2448" y="1207"/>
                    <a:pt x="2137" y="1379"/>
                  </a:cubicBez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2"/>
            <p:cNvSpPr/>
            <p:nvPr/>
          </p:nvSpPr>
          <p:spPr>
            <a:xfrm>
              <a:off x="7604475" y="2926325"/>
              <a:ext cx="101275" cy="148225"/>
            </a:xfrm>
            <a:custGeom>
              <a:avLst/>
              <a:gdLst/>
              <a:ahLst/>
              <a:cxnLst/>
              <a:rect l="l" t="t" r="r" b="b"/>
              <a:pathLst>
                <a:path w="4051" h="5929" extrusionOk="0">
                  <a:moveTo>
                    <a:pt x="1500" y="1"/>
                  </a:moveTo>
                  <a:lnTo>
                    <a:pt x="1500" y="1948"/>
                  </a:lnTo>
                  <a:cubicBezTo>
                    <a:pt x="638" y="2189"/>
                    <a:pt x="1" y="2965"/>
                    <a:pt x="1" y="3895"/>
                  </a:cubicBezTo>
                  <a:cubicBezTo>
                    <a:pt x="1" y="5015"/>
                    <a:pt x="914" y="5929"/>
                    <a:pt x="2034" y="5929"/>
                  </a:cubicBezTo>
                  <a:cubicBezTo>
                    <a:pt x="3154" y="5929"/>
                    <a:pt x="4050" y="5015"/>
                    <a:pt x="4050" y="3895"/>
                  </a:cubicBezTo>
                  <a:cubicBezTo>
                    <a:pt x="4050" y="2965"/>
                    <a:pt x="3430" y="2189"/>
                    <a:pt x="2568" y="1948"/>
                  </a:cubicBezTo>
                  <a:lnTo>
                    <a:pt x="2568" y="1"/>
                  </a:lnTo>
                  <a:cubicBezTo>
                    <a:pt x="2396" y="18"/>
                    <a:pt x="2206" y="35"/>
                    <a:pt x="2034" y="35"/>
                  </a:cubicBezTo>
                  <a:cubicBezTo>
                    <a:pt x="1845" y="35"/>
                    <a:pt x="1672" y="18"/>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62"/>
          <p:cNvGrpSpPr/>
          <p:nvPr/>
        </p:nvGrpSpPr>
        <p:grpSpPr>
          <a:xfrm>
            <a:off x="7426975" y="3875850"/>
            <a:ext cx="456700" cy="456675"/>
            <a:chOff x="7426975" y="3875850"/>
            <a:chExt cx="456700" cy="456675"/>
          </a:xfrm>
        </p:grpSpPr>
        <p:sp>
          <p:nvSpPr>
            <p:cNvPr id="1559" name="Google Shape;1559;p62"/>
            <p:cNvSpPr/>
            <p:nvPr/>
          </p:nvSpPr>
          <p:spPr>
            <a:xfrm>
              <a:off x="7657475" y="3875850"/>
              <a:ext cx="26725" cy="50850"/>
            </a:xfrm>
            <a:custGeom>
              <a:avLst/>
              <a:gdLst/>
              <a:ahLst/>
              <a:cxnLst/>
              <a:rect l="l" t="t" r="r" b="b"/>
              <a:pathLst>
                <a:path w="1069" h="2034" extrusionOk="0">
                  <a:moveTo>
                    <a:pt x="0" y="0"/>
                  </a:moveTo>
                  <a:lnTo>
                    <a:pt x="0" y="2033"/>
                  </a:lnTo>
                  <a:lnTo>
                    <a:pt x="1069" y="2033"/>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2"/>
            <p:cNvSpPr/>
            <p:nvPr/>
          </p:nvSpPr>
          <p:spPr>
            <a:xfrm>
              <a:off x="7705725" y="3884450"/>
              <a:ext cx="42675" cy="56900"/>
            </a:xfrm>
            <a:custGeom>
              <a:avLst/>
              <a:gdLst/>
              <a:ahLst/>
              <a:cxnLst/>
              <a:rect l="l" t="t" r="r" b="b"/>
              <a:pathLst>
                <a:path w="1707" h="2276" extrusionOk="0">
                  <a:moveTo>
                    <a:pt x="690" y="1"/>
                  </a:moveTo>
                  <a:lnTo>
                    <a:pt x="0" y="1913"/>
                  </a:lnTo>
                  <a:lnTo>
                    <a:pt x="1000" y="2275"/>
                  </a:lnTo>
                  <a:lnTo>
                    <a:pt x="1706" y="363"/>
                  </a:lnTo>
                  <a:lnTo>
                    <a:pt x="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2"/>
            <p:cNvSpPr/>
            <p:nvPr/>
          </p:nvSpPr>
          <p:spPr>
            <a:xfrm>
              <a:off x="7593275" y="3884450"/>
              <a:ext cx="42675" cy="56900"/>
            </a:xfrm>
            <a:custGeom>
              <a:avLst/>
              <a:gdLst/>
              <a:ahLst/>
              <a:cxnLst/>
              <a:rect l="l" t="t" r="r" b="b"/>
              <a:pathLst>
                <a:path w="1707" h="2276" extrusionOk="0">
                  <a:moveTo>
                    <a:pt x="1000" y="1"/>
                  </a:moveTo>
                  <a:lnTo>
                    <a:pt x="1" y="363"/>
                  </a:lnTo>
                  <a:lnTo>
                    <a:pt x="690" y="2275"/>
                  </a:lnTo>
                  <a:lnTo>
                    <a:pt x="1707" y="1913"/>
                  </a:lnTo>
                  <a:lnTo>
                    <a:pt x="10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2"/>
            <p:cNvSpPr/>
            <p:nvPr/>
          </p:nvSpPr>
          <p:spPr>
            <a:xfrm>
              <a:off x="7693225" y="3991725"/>
              <a:ext cx="121950" cy="40100"/>
            </a:xfrm>
            <a:custGeom>
              <a:avLst/>
              <a:gdLst/>
              <a:ahLst/>
              <a:cxnLst/>
              <a:rect l="l" t="t" r="r" b="b"/>
              <a:pathLst>
                <a:path w="4878" h="1604" extrusionOk="0">
                  <a:moveTo>
                    <a:pt x="1" y="1"/>
                  </a:moveTo>
                  <a:lnTo>
                    <a:pt x="845" y="1603"/>
                  </a:lnTo>
                  <a:lnTo>
                    <a:pt x="4877" y="1603"/>
                  </a:lnTo>
                  <a:lnTo>
                    <a:pt x="4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2"/>
            <p:cNvSpPr/>
            <p:nvPr/>
          </p:nvSpPr>
          <p:spPr>
            <a:xfrm>
              <a:off x="7526500" y="3991725"/>
              <a:ext cx="121950" cy="40100"/>
            </a:xfrm>
            <a:custGeom>
              <a:avLst/>
              <a:gdLst/>
              <a:ahLst/>
              <a:cxnLst/>
              <a:rect l="l" t="t" r="r" b="b"/>
              <a:pathLst>
                <a:path w="4878" h="1604" extrusionOk="0">
                  <a:moveTo>
                    <a:pt x="845" y="1"/>
                  </a:moveTo>
                  <a:lnTo>
                    <a:pt x="1" y="1603"/>
                  </a:lnTo>
                  <a:lnTo>
                    <a:pt x="4016" y="1603"/>
                  </a:lnTo>
                  <a:lnTo>
                    <a:pt x="4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2"/>
            <p:cNvSpPr/>
            <p:nvPr/>
          </p:nvSpPr>
          <p:spPr>
            <a:xfrm>
              <a:off x="7543300" y="4006800"/>
              <a:ext cx="254650" cy="143500"/>
            </a:xfrm>
            <a:custGeom>
              <a:avLst/>
              <a:gdLst/>
              <a:ahLst/>
              <a:cxnLst/>
              <a:rect l="l" t="t" r="r" b="b"/>
              <a:pathLst>
                <a:path w="10186" h="5740" extrusionOk="0">
                  <a:moveTo>
                    <a:pt x="5101" y="1"/>
                  </a:moveTo>
                  <a:lnTo>
                    <a:pt x="3981" y="2069"/>
                  </a:lnTo>
                  <a:lnTo>
                    <a:pt x="1" y="2069"/>
                  </a:lnTo>
                  <a:lnTo>
                    <a:pt x="1" y="4567"/>
                  </a:lnTo>
                  <a:cubicBezTo>
                    <a:pt x="466" y="4326"/>
                    <a:pt x="1190" y="4085"/>
                    <a:pt x="2241" y="4085"/>
                  </a:cubicBezTo>
                  <a:cubicBezTo>
                    <a:pt x="3378" y="4085"/>
                    <a:pt x="4119" y="4395"/>
                    <a:pt x="4567" y="4688"/>
                  </a:cubicBezTo>
                  <a:cubicBezTo>
                    <a:pt x="4705" y="4791"/>
                    <a:pt x="4826" y="4895"/>
                    <a:pt x="4912" y="4981"/>
                  </a:cubicBezTo>
                  <a:lnTo>
                    <a:pt x="7066" y="4981"/>
                  </a:lnTo>
                  <a:cubicBezTo>
                    <a:pt x="7652" y="4981"/>
                    <a:pt x="8169" y="5291"/>
                    <a:pt x="8462" y="5739"/>
                  </a:cubicBezTo>
                  <a:lnTo>
                    <a:pt x="10185" y="4550"/>
                  </a:lnTo>
                  <a:lnTo>
                    <a:pt x="10185" y="2069"/>
                  </a:lnTo>
                  <a:lnTo>
                    <a:pt x="6204" y="2069"/>
                  </a:lnTo>
                  <a:lnTo>
                    <a:pt x="5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2"/>
            <p:cNvSpPr/>
            <p:nvPr/>
          </p:nvSpPr>
          <p:spPr>
            <a:xfrm>
              <a:off x="7536400" y="4105250"/>
              <a:ext cx="347275" cy="167400"/>
            </a:xfrm>
            <a:custGeom>
              <a:avLst/>
              <a:gdLst/>
              <a:ahLst/>
              <a:cxnLst/>
              <a:rect l="l" t="t" r="r" b="b"/>
              <a:pathLst>
                <a:path w="13891" h="6696" extrusionOk="0">
                  <a:moveTo>
                    <a:pt x="13267" y="0"/>
                  </a:moveTo>
                  <a:cubicBezTo>
                    <a:pt x="13223" y="0"/>
                    <a:pt x="13178" y="3"/>
                    <a:pt x="13132" y="9"/>
                  </a:cubicBezTo>
                  <a:cubicBezTo>
                    <a:pt x="12339" y="112"/>
                    <a:pt x="11512" y="991"/>
                    <a:pt x="11271" y="1336"/>
                  </a:cubicBezTo>
                  <a:lnTo>
                    <a:pt x="11219" y="1405"/>
                  </a:lnTo>
                  <a:lnTo>
                    <a:pt x="10461" y="1922"/>
                  </a:lnTo>
                  <a:lnTo>
                    <a:pt x="8996" y="2921"/>
                  </a:lnTo>
                  <a:cubicBezTo>
                    <a:pt x="8996" y="2990"/>
                    <a:pt x="8979" y="3042"/>
                    <a:pt x="8962" y="3111"/>
                  </a:cubicBezTo>
                  <a:cubicBezTo>
                    <a:pt x="8789" y="3835"/>
                    <a:pt x="8135" y="4386"/>
                    <a:pt x="7342" y="4386"/>
                  </a:cubicBezTo>
                  <a:lnTo>
                    <a:pt x="3740" y="4386"/>
                  </a:lnTo>
                  <a:lnTo>
                    <a:pt x="3740" y="3318"/>
                  </a:lnTo>
                  <a:lnTo>
                    <a:pt x="7342" y="3318"/>
                  </a:lnTo>
                  <a:cubicBezTo>
                    <a:pt x="7514" y="3318"/>
                    <a:pt x="7687" y="3231"/>
                    <a:pt x="7790" y="3111"/>
                  </a:cubicBezTo>
                  <a:cubicBezTo>
                    <a:pt x="7893" y="3007"/>
                    <a:pt x="7945" y="2852"/>
                    <a:pt x="7945" y="2697"/>
                  </a:cubicBezTo>
                  <a:cubicBezTo>
                    <a:pt x="7928" y="2370"/>
                    <a:pt x="7652" y="2111"/>
                    <a:pt x="7325" y="2111"/>
                  </a:cubicBezTo>
                  <a:lnTo>
                    <a:pt x="4619" y="2111"/>
                  </a:lnTo>
                  <a:lnTo>
                    <a:pt x="4481" y="1870"/>
                  </a:lnTo>
                  <a:cubicBezTo>
                    <a:pt x="4430" y="1801"/>
                    <a:pt x="3947" y="1215"/>
                    <a:pt x="2517" y="1215"/>
                  </a:cubicBezTo>
                  <a:cubicBezTo>
                    <a:pt x="2207" y="1215"/>
                    <a:pt x="1948" y="1232"/>
                    <a:pt x="1724" y="1267"/>
                  </a:cubicBezTo>
                  <a:cubicBezTo>
                    <a:pt x="1224" y="1353"/>
                    <a:pt x="742" y="1577"/>
                    <a:pt x="363" y="1922"/>
                  </a:cubicBezTo>
                  <a:lnTo>
                    <a:pt x="277" y="1991"/>
                  </a:lnTo>
                  <a:lnTo>
                    <a:pt x="1" y="2266"/>
                  </a:lnTo>
                  <a:lnTo>
                    <a:pt x="2379" y="6695"/>
                  </a:lnTo>
                  <a:lnTo>
                    <a:pt x="7893" y="6695"/>
                  </a:lnTo>
                  <a:lnTo>
                    <a:pt x="11461" y="4076"/>
                  </a:lnTo>
                  <a:lnTo>
                    <a:pt x="13890" y="216"/>
                  </a:lnTo>
                  <a:cubicBezTo>
                    <a:pt x="13689" y="72"/>
                    <a:pt x="13488" y="0"/>
                    <a:pt x="13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2"/>
            <p:cNvSpPr/>
            <p:nvPr/>
          </p:nvSpPr>
          <p:spPr>
            <a:xfrm>
              <a:off x="7426975" y="4142950"/>
              <a:ext cx="150825" cy="189575"/>
            </a:xfrm>
            <a:custGeom>
              <a:avLst/>
              <a:gdLst/>
              <a:ahLst/>
              <a:cxnLst/>
              <a:rect l="l" t="t" r="r" b="b"/>
              <a:pathLst>
                <a:path w="6033" h="7583" extrusionOk="0">
                  <a:moveTo>
                    <a:pt x="2758" y="0"/>
                  </a:moveTo>
                  <a:lnTo>
                    <a:pt x="1" y="1430"/>
                  </a:lnTo>
                  <a:lnTo>
                    <a:pt x="3223" y="7582"/>
                  </a:lnTo>
                  <a:lnTo>
                    <a:pt x="6032" y="6118"/>
                  </a:lnTo>
                  <a:lnTo>
                    <a:pt x="27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62"/>
          <p:cNvGrpSpPr/>
          <p:nvPr/>
        </p:nvGrpSpPr>
        <p:grpSpPr>
          <a:xfrm>
            <a:off x="7527375" y="1988450"/>
            <a:ext cx="255925" cy="457125"/>
            <a:chOff x="7527375" y="1988450"/>
            <a:chExt cx="255925" cy="457125"/>
          </a:xfrm>
        </p:grpSpPr>
        <p:sp>
          <p:nvSpPr>
            <p:cNvPr id="1568" name="Google Shape;1568;p62"/>
            <p:cNvSpPr/>
            <p:nvPr/>
          </p:nvSpPr>
          <p:spPr>
            <a:xfrm>
              <a:off x="7527375" y="2368850"/>
              <a:ext cx="255925" cy="76725"/>
            </a:xfrm>
            <a:custGeom>
              <a:avLst/>
              <a:gdLst/>
              <a:ahLst/>
              <a:cxnLst/>
              <a:rect l="l" t="t" r="r" b="b"/>
              <a:pathLst>
                <a:path w="10237" h="3069" extrusionOk="0">
                  <a:moveTo>
                    <a:pt x="5549" y="1018"/>
                  </a:moveTo>
                  <a:lnTo>
                    <a:pt x="5549" y="2069"/>
                  </a:lnTo>
                  <a:lnTo>
                    <a:pt x="4498" y="2069"/>
                  </a:lnTo>
                  <a:lnTo>
                    <a:pt x="4498" y="1018"/>
                  </a:lnTo>
                  <a:close/>
                  <a:moveTo>
                    <a:pt x="0" y="1"/>
                  </a:moveTo>
                  <a:lnTo>
                    <a:pt x="0" y="3068"/>
                  </a:lnTo>
                  <a:lnTo>
                    <a:pt x="10236" y="3068"/>
                  </a:lnTo>
                  <a:lnTo>
                    <a:pt x="10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2"/>
            <p:cNvSpPr/>
            <p:nvPr/>
          </p:nvSpPr>
          <p:spPr>
            <a:xfrm>
              <a:off x="7527375" y="1988450"/>
              <a:ext cx="255925" cy="62500"/>
            </a:xfrm>
            <a:custGeom>
              <a:avLst/>
              <a:gdLst/>
              <a:ahLst/>
              <a:cxnLst/>
              <a:rect l="l" t="t" r="r" b="b"/>
              <a:pathLst>
                <a:path w="10237" h="2500" extrusionOk="0">
                  <a:moveTo>
                    <a:pt x="0" y="1"/>
                  </a:moveTo>
                  <a:lnTo>
                    <a:pt x="0" y="2499"/>
                  </a:lnTo>
                  <a:lnTo>
                    <a:pt x="10236" y="2499"/>
                  </a:lnTo>
                  <a:lnTo>
                    <a:pt x="10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2"/>
            <p:cNvSpPr/>
            <p:nvPr/>
          </p:nvSpPr>
          <p:spPr>
            <a:xfrm>
              <a:off x="7527375" y="2077625"/>
              <a:ext cx="255925" cy="264550"/>
            </a:xfrm>
            <a:custGeom>
              <a:avLst/>
              <a:gdLst/>
              <a:ahLst/>
              <a:cxnLst/>
              <a:rect l="l" t="t" r="r" b="b"/>
              <a:pathLst>
                <a:path w="10237" h="10582" extrusionOk="0">
                  <a:moveTo>
                    <a:pt x="5566" y="2258"/>
                  </a:moveTo>
                  <a:lnTo>
                    <a:pt x="5566" y="3240"/>
                  </a:lnTo>
                  <a:cubicBezTo>
                    <a:pt x="5721" y="3292"/>
                    <a:pt x="5876" y="3344"/>
                    <a:pt x="6031" y="3430"/>
                  </a:cubicBezTo>
                  <a:lnTo>
                    <a:pt x="6721" y="2741"/>
                  </a:lnTo>
                  <a:lnTo>
                    <a:pt x="7479" y="3499"/>
                  </a:lnTo>
                  <a:lnTo>
                    <a:pt x="6790" y="4188"/>
                  </a:lnTo>
                  <a:cubicBezTo>
                    <a:pt x="6859" y="4326"/>
                    <a:pt x="6927" y="4498"/>
                    <a:pt x="6979" y="4653"/>
                  </a:cubicBezTo>
                  <a:lnTo>
                    <a:pt x="7961" y="4653"/>
                  </a:lnTo>
                  <a:lnTo>
                    <a:pt x="7961" y="5722"/>
                  </a:lnTo>
                  <a:lnTo>
                    <a:pt x="6979" y="5722"/>
                  </a:lnTo>
                  <a:cubicBezTo>
                    <a:pt x="6927" y="5894"/>
                    <a:pt x="6859" y="6049"/>
                    <a:pt x="6790" y="6187"/>
                  </a:cubicBezTo>
                  <a:lnTo>
                    <a:pt x="7479" y="6876"/>
                  </a:lnTo>
                  <a:lnTo>
                    <a:pt x="6721" y="7635"/>
                  </a:lnTo>
                  <a:lnTo>
                    <a:pt x="6031" y="6945"/>
                  </a:lnTo>
                  <a:cubicBezTo>
                    <a:pt x="5876" y="7032"/>
                    <a:pt x="5721" y="7100"/>
                    <a:pt x="5566" y="7135"/>
                  </a:cubicBezTo>
                  <a:lnTo>
                    <a:pt x="5566" y="8117"/>
                  </a:lnTo>
                  <a:lnTo>
                    <a:pt x="4498" y="8117"/>
                  </a:lnTo>
                  <a:lnTo>
                    <a:pt x="4498" y="7135"/>
                  </a:lnTo>
                  <a:cubicBezTo>
                    <a:pt x="4325" y="7100"/>
                    <a:pt x="4170" y="7032"/>
                    <a:pt x="4032" y="6945"/>
                  </a:cubicBezTo>
                  <a:lnTo>
                    <a:pt x="3326" y="7635"/>
                  </a:lnTo>
                  <a:lnTo>
                    <a:pt x="2568" y="6876"/>
                  </a:lnTo>
                  <a:lnTo>
                    <a:pt x="3274" y="6187"/>
                  </a:lnTo>
                  <a:cubicBezTo>
                    <a:pt x="3188" y="6049"/>
                    <a:pt x="3119" y="5894"/>
                    <a:pt x="3067" y="5722"/>
                  </a:cubicBezTo>
                  <a:lnTo>
                    <a:pt x="2085" y="5722"/>
                  </a:lnTo>
                  <a:lnTo>
                    <a:pt x="2085" y="4653"/>
                  </a:lnTo>
                  <a:lnTo>
                    <a:pt x="3067" y="4653"/>
                  </a:lnTo>
                  <a:cubicBezTo>
                    <a:pt x="3119" y="4498"/>
                    <a:pt x="3188" y="4326"/>
                    <a:pt x="3274" y="4188"/>
                  </a:cubicBezTo>
                  <a:lnTo>
                    <a:pt x="2568" y="3499"/>
                  </a:lnTo>
                  <a:lnTo>
                    <a:pt x="3326" y="2741"/>
                  </a:lnTo>
                  <a:lnTo>
                    <a:pt x="4032" y="3430"/>
                  </a:lnTo>
                  <a:cubicBezTo>
                    <a:pt x="4170" y="3344"/>
                    <a:pt x="4325" y="3292"/>
                    <a:pt x="4498" y="3240"/>
                  </a:cubicBezTo>
                  <a:lnTo>
                    <a:pt x="4498" y="2258"/>
                  </a:lnTo>
                  <a:close/>
                  <a:moveTo>
                    <a:pt x="0" y="1"/>
                  </a:moveTo>
                  <a:lnTo>
                    <a:pt x="0" y="10581"/>
                  </a:lnTo>
                  <a:lnTo>
                    <a:pt x="10236" y="10581"/>
                  </a:lnTo>
                  <a:lnTo>
                    <a:pt x="10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2"/>
            <p:cNvSpPr/>
            <p:nvPr/>
          </p:nvSpPr>
          <p:spPr>
            <a:xfrm>
              <a:off x="7629025" y="2183600"/>
              <a:ext cx="47850" cy="47425"/>
            </a:xfrm>
            <a:custGeom>
              <a:avLst/>
              <a:gdLst/>
              <a:ahLst/>
              <a:cxnLst/>
              <a:rect l="l" t="t" r="r" b="b"/>
              <a:pathLst>
                <a:path w="1914" h="1897" extrusionOk="0">
                  <a:moveTo>
                    <a:pt x="966" y="1"/>
                  </a:moveTo>
                  <a:cubicBezTo>
                    <a:pt x="432" y="1"/>
                    <a:pt x="1" y="432"/>
                    <a:pt x="1" y="949"/>
                  </a:cubicBezTo>
                  <a:cubicBezTo>
                    <a:pt x="1" y="1483"/>
                    <a:pt x="432" y="1896"/>
                    <a:pt x="966" y="1896"/>
                  </a:cubicBezTo>
                  <a:cubicBezTo>
                    <a:pt x="1483" y="1896"/>
                    <a:pt x="1914" y="1483"/>
                    <a:pt x="1914" y="949"/>
                  </a:cubicBezTo>
                  <a:cubicBezTo>
                    <a:pt x="1914" y="432"/>
                    <a:pt x="1483" y="1"/>
                    <a:pt x="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62"/>
          <p:cNvGrpSpPr/>
          <p:nvPr/>
        </p:nvGrpSpPr>
        <p:grpSpPr>
          <a:xfrm>
            <a:off x="7488150" y="3246425"/>
            <a:ext cx="334350" cy="457125"/>
            <a:chOff x="7488150" y="3246425"/>
            <a:chExt cx="334350" cy="457125"/>
          </a:xfrm>
        </p:grpSpPr>
        <p:sp>
          <p:nvSpPr>
            <p:cNvPr id="1573" name="Google Shape;1573;p62"/>
            <p:cNvSpPr/>
            <p:nvPr/>
          </p:nvSpPr>
          <p:spPr>
            <a:xfrm>
              <a:off x="7562700" y="3320100"/>
              <a:ext cx="185275" cy="184825"/>
            </a:xfrm>
            <a:custGeom>
              <a:avLst/>
              <a:gdLst/>
              <a:ahLst/>
              <a:cxnLst/>
              <a:rect l="l" t="t" r="r" b="b"/>
              <a:pathLst>
                <a:path w="7411" h="7393" extrusionOk="0">
                  <a:moveTo>
                    <a:pt x="3705" y="1788"/>
                  </a:moveTo>
                  <a:cubicBezTo>
                    <a:pt x="4192" y="1788"/>
                    <a:pt x="4679" y="1973"/>
                    <a:pt x="5049" y="2344"/>
                  </a:cubicBezTo>
                  <a:cubicBezTo>
                    <a:pt x="5790" y="3085"/>
                    <a:pt x="5790" y="4308"/>
                    <a:pt x="5049" y="5049"/>
                  </a:cubicBezTo>
                  <a:cubicBezTo>
                    <a:pt x="4670" y="5411"/>
                    <a:pt x="4188" y="5601"/>
                    <a:pt x="3705" y="5601"/>
                  </a:cubicBezTo>
                  <a:cubicBezTo>
                    <a:pt x="3205" y="5601"/>
                    <a:pt x="2723" y="5411"/>
                    <a:pt x="2361" y="5049"/>
                  </a:cubicBezTo>
                  <a:cubicBezTo>
                    <a:pt x="1603" y="4308"/>
                    <a:pt x="1603" y="3085"/>
                    <a:pt x="2361" y="2344"/>
                  </a:cubicBezTo>
                  <a:cubicBezTo>
                    <a:pt x="2731" y="1973"/>
                    <a:pt x="3218" y="1788"/>
                    <a:pt x="3705" y="1788"/>
                  </a:cubicBezTo>
                  <a:close/>
                  <a:moveTo>
                    <a:pt x="3309" y="0"/>
                  </a:moveTo>
                  <a:lnTo>
                    <a:pt x="3205" y="655"/>
                  </a:lnTo>
                  <a:lnTo>
                    <a:pt x="2878" y="741"/>
                  </a:lnTo>
                  <a:cubicBezTo>
                    <a:pt x="2637" y="810"/>
                    <a:pt x="2413" y="913"/>
                    <a:pt x="2206" y="1034"/>
                  </a:cubicBezTo>
                  <a:lnTo>
                    <a:pt x="1896" y="1189"/>
                  </a:lnTo>
                  <a:lnTo>
                    <a:pt x="1361" y="810"/>
                  </a:lnTo>
                  <a:lnTo>
                    <a:pt x="810" y="1362"/>
                  </a:lnTo>
                  <a:lnTo>
                    <a:pt x="1206" y="1896"/>
                  </a:lnTo>
                  <a:lnTo>
                    <a:pt x="1034" y="2189"/>
                  </a:lnTo>
                  <a:cubicBezTo>
                    <a:pt x="913" y="2413"/>
                    <a:pt x="810" y="2637"/>
                    <a:pt x="758" y="2878"/>
                  </a:cubicBezTo>
                  <a:lnTo>
                    <a:pt x="655" y="3205"/>
                  </a:lnTo>
                  <a:lnTo>
                    <a:pt x="0" y="3309"/>
                  </a:lnTo>
                  <a:lnTo>
                    <a:pt x="0" y="4084"/>
                  </a:lnTo>
                  <a:lnTo>
                    <a:pt x="655" y="4188"/>
                  </a:lnTo>
                  <a:lnTo>
                    <a:pt x="758" y="4532"/>
                  </a:lnTo>
                  <a:cubicBezTo>
                    <a:pt x="810" y="4756"/>
                    <a:pt x="913" y="4980"/>
                    <a:pt x="1034" y="5204"/>
                  </a:cubicBezTo>
                  <a:lnTo>
                    <a:pt x="1206" y="5497"/>
                  </a:lnTo>
                  <a:lnTo>
                    <a:pt x="810" y="6032"/>
                  </a:lnTo>
                  <a:lnTo>
                    <a:pt x="1361" y="6600"/>
                  </a:lnTo>
                  <a:lnTo>
                    <a:pt x="1896" y="6204"/>
                  </a:lnTo>
                  <a:lnTo>
                    <a:pt x="2206" y="6376"/>
                  </a:lnTo>
                  <a:cubicBezTo>
                    <a:pt x="2413" y="6480"/>
                    <a:pt x="2637" y="6583"/>
                    <a:pt x="2878" y="6652"/>
                  </a:cubicBezTo>
                  <a:lnTo>
                    <a:pt x="3205" y="6738"/>
                  </a:lnTo>
                  <a:lnTo>
                    <a:pt x="3309" y="7393"/>
                  </a:lnTo>
                  <a:lnTo>
                    <a:pt x="4101" y="7393"/>
                  </a:lnTo>
                  <a:lnTo>
                    <a:pt x="4188" y="6738"/>
                  </a:lnTo>
                  <a:lnTo>
                    <a:pt x="4532" y="6652"/>
                  </a:lnTo>
                  <a:cubicBezTo>
                    <a:pt x="4756" y="6583"/>
                    <a:pt x="4998" y="6480"/>
                    <a:pt x="5204" y="6376"/>
                  </a:cubicBezTo>
                  <a:lnTo>
                    <a:pt x="5514" y="6204"/>
                  </a:lnTo>
                  <a:lnTo>
                    <a:pt x="6049" y="6600"/>
                  </a:lnTo>
                  <a:lnTo>
                    <a:pt x="6600" y="6032"/>
                  </a:lnTo>
                  <a:lnTo>
                    <a:pt x="6204" y="5497"/>
                  </a:lnTo>
                  <a:lnTo>
                    <a:pt x="6376" y="5204"/>
                  </a:lnTo>
                  <a:cubicBezTo>
                    <a:pt x="6497" y="4980"/>
                    <a:pt x="6583" y="4756"/>
                    <a:pt x="6652" y="4532"/>
                  </a:cubicBezTo>
                  <a:lnTo>
                    <a:pt x="6738" y="4188"/>
                  </a:lnTo>
                  <a:lnTo>
                    <a:pt x="7410" y="4084"/>
                  </a:lnTo>
                  <a:lnTo>
                    <a:pt x="7410" y="3309"/>
                  </a:lnTo>
                  <a:lnTo>
                    <a:pt x="6738" y="3205"/>
                  </a:lnTo>
                  <a:lnTo>
                    <a:pt x="6652" y="2878"/>
                  </a:lnTo>
                  <a:cubicBezTo>
                    <a:pt x="6583" y="2637"/>
                    <a:pt x="6497" y="2413"/>
                    <a:pt x="6376" y="2189"/>
                  </a:cubicBezTo>
                  <a:lnTo>
                    <a:pt x="6204" y="1896"/>
                  </a:lnTo>
                  <a:lnTo>
                    <a:pt x="6600" y="1362"/>
                  </a:lnTo>
                  <a:lnTo>
                    <a:pt x="6049" y="810"/>
                  </a:lnTo>
                  <a:lnTo>
                    <a:pt x="5514" y="1189"/>
                  </a:lnTo>
                  <a:lnTo>
                    <a:pt x="5204" y="1034"/>
                  </a:lnTo>
                  <a:cubicBezTo>
                    <a:pt x="4998" y="913"/>
                    <a:pt x="4756" y="810"/>
                    <a:pt x="4532" y="741"/>
                  </a:cubicBezTo>
                  <a:lnTo>
                    <a:pt x="4188" y="655"/>
                  </a:lnTo>
                  <a:lnTo>
                    <a:pt x="4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2"/>
            <p:cNvSpPr/>
            <p:nvPr/>
          </p:nvSpPr>
          <p:spPr>
            <a:xfrm>
              <a:off x="7632475" y="3391600"/>
              <a:ext cx="45700" cy="41600"/>
            </a:xfrm>
            <a:custGeom>
              <a:avLst/>
              <a:gdLst/>
              <a:ahLst/>
              <a:cxnLst/>
              <a:rect l="l" t="t" r="r" b="b"/>
              <a:pathLst>
                <a:path w="1828" h="1664" extrusionOk="0">
                  <a:moveTo>
                    <a:pt x="914" y="1"/>
                  </a:moveTo>
                  <a:cubicBezTo>
                    <a:pt x="690" y="1"/>
                    <a:pt x="483" y="87"/>
                    <a:pt x="328" y="259"/>
                  </a:cubicBezTo>
                  <a:cubicBezTo>
                    <a:pt x="1" y="569"/>
                    <a:pt x="1" y="1104"/>
                    <a:pt x="328" y="1431"/>
                  </a:cubicBezTo>
                  <a:cubicBezTo>
                    <a:pt x="492" y="1586"/>
                    <a:pt x="703" y="1664"/>
                    <a:pt x="914" y="1664"/>
                  </a:cubicBezTo>
                  <a:cubicBezTo>
                    <a:pt x="1125" y="1664"/>
                    <a:pt x="1336" y="1586"/>
                    <a:pt x="1500" y="1431"/>
                  </a:cubicBezTo>
                  <a:cubicBezTo>
                    <a:pt x="1827" y="1104"/>
                    <a:pt x="1827" y="569"/>
                    <a:pt x="1500" y="259"/>
                  </a:cubicBezTo>
                  <a:cubicBezTo>
                    <a:pt x="1328" y="87"/>
                    <a:pt x="1121" y="1"/>
                    <a:pt x="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2"/>
            <p:cNvSpPr/>
            <p:nvPr/>
          </p:nvSpPr>
          <p:spPr>
            <a:xfrm>
              <a:off x="7488150" y="3246425"/>
              <a:ext cx="334350" cy="457125"/>
            </a:xfrm>
            <a:custGeom>
              <a:avLst/>
              <a:gdLst/>
              <a:ahLst/>
              <a:cxnLst/>
              <a:rect l="l" t="t" r="r" b="b"/>
              <a:pathLst>
                <a:path w="13374" h="18285" extrusionOk="0">
                  <a:moveTo>
                    <a:pt x="7997" y="1861"/>
                  </a:moveTo>
                  <a:lnTo>
                    <a:pt x="8135" y="2775"/>
                  </a:lnTo>
                  <a:cubicBezTo>
                    <a:pt x="8221" y="2792"/>
                    <a:pt x="8307" y="2844"/>
                    <a:pt x="8393" y="2878"/>
                  </a:cubicBezTo>
                  <a:lnTo>
                    <a:pt x="9134" y="2344"/>
                  </a:lnTo>
                  <a:lnTo>
                    <a:pt x="10995" y="4188"/>
                  </a:lnTo>
                  <a:lnTo>
                    <a:pt x="10461" y="4929"/>
                  </a:lnTo>
                  <a:cubicBezTo>
                    <a:pt x="10495" y="5015"/>
                    <a:pt x="10530" y="5101"/>
                    <a:pt x="10564" y="5187"/>
                  </a:cubicBezTo>
                  <a:lnTo>
                    <a:pt x="11460" y="5325"/>
                  </a:lnTo>
                  <a:lnTo>
                    <a:pt x="11460" y="7962"/>
                  </a:lnTo>
                  <a:lnTo>
                    <a:pt x="10564" y="8100"/>
                  </a:lnTo>
                  <a:cubicBezTo>
                    <a:pt x="10530" y="8186"/>
                    <a:pt x="10495" y="8272"/>
                    <a:pt x="10461" y="8358"/>
                  </a:cubicBezTo>
                  <a:lnTo>
                    <a:pt x="10995" y="9099"/>
                  </a:lnTo>
                  <a:lnTo>
                    <a:pt x="9134" y="10960"/>
                  </a:lnTo>
                  <a:lnTo>
                    <a:pt x="8393" y="10409"/>
                  </a:lnTo>
                  <a:cubicBezTo>
                    <a:pt x="8307" y="10460"/>
                    <a:pt x="8221" y="10495"/>
                    <a:pt x="8135" y="10529"/>
                  </a:cubicBezTo>
                  <a:lnTo>
                    <a:pt x="7997" y="11426"/>
                  </a:lnTo>
                  <a:lnTo>
                    <a:pt x="5360" y="11426"/>
                  </a:lnTo>
                  <a:lnTo>
                    <a:pt x="5222" y="10529"/>
                  </a:lnTo>
                  <a:cubicBezTo>
                    <a:pt x="5136" y="10495"/>
                    <a:pt x="5050" y="10460"/>
                    <a:pt x="4964" y="10409"/>
                  </a:cubicBezTo>
                  <a:lnTo>
                    <a:pt x="4240" y="10960"/>
                  </a:lnTo>
                  <a:lnTo>
                    <a:pt x="2379" y="9099"/>
                  </a:lnTo>
                  <a:lnTo>
                    <a:pt x="2913" y="8358"/>
                  </a:lnTo>
                  <a:cubicBezTo>
                    <a:pt x="2879" y="8272"/>
                    <a:pt x="2844" y="8186"/>
                    <a:pt x="2810" y="8100"/>
                  </a:cubicBezTo>
                  <a:lnTo>
                    <a:pt x="1914" y="7962"/>
                  </a:lnTo>
                  <a:lnTo>
                    <a:pt x="1914" y="5325"/>
                  </a:lnTo>
                  <a:lnTo>
                    <a:pt x="2810" y="5187"/>
                  </a:lnTo>
                  <a:cubicBezTo>
                    <a:pt x="2844" y="5101"/>
                    <a:pt x="2879" y="5015"/>
                    <a:pt x="2913" y="4929"/>
                  </a:cubicBezTo>
                  <a:lnTo>
                    <a:pt x="2379" y="4188"/>
                  </a:lnTo>
                  <a:lnTo>
                    <a:pt x="4240" y="2344"/>
                  </a:lnTo>
                  <a:lnTo>
                    <a:pt x="4964" y="2878"/>
                  </a:lnTo>
                  <a:cubicBezTo>
                    <a:pt x="5050" y="2844"/>
                    <a:pt x="5136" y="2792"/>
                    <a:pt x="5222" y="2775"/>
                  </a:cubicBezTo>
                  <a:lnTo>
                    <a:pt x="5360" y="1861"/>
                  </a:lnTo>
                  <a:close/>
                  <a:moveTo>
                    <a:pt x="6687" y="0"/>
                  </a:moveTo>
                  <a:cubicBezTo>
                    <a:pt x="2999" y="0"/>
                    <a:pt x="1" y="2999"/>
                    <a:pt x="1" y="6687"/>
                  </a:cubicBezTo>
                  <a:cubicBezTo>
                    <a:pt x="1" y="8789"/>
                    <a:pt x="1069" y="11322"/>
                    <a:pt x="3172" y="14217"/>
                  </a:cubicBezTo>
                  <a:cubicBezTo>
                    <a:pt x="4723" y="16337"/>
                    <a:pt x="6239" y="17853"/>
                    <a:pt x="6308" y="17905"/>
                  </a:cubicBezTo>
                  <a:lnTo>
                    <a:pt x="6687" y="18284"/>
                  </a:lnTo>
                  <a:lnTo>
                    <a:pt x="7066" y="17922"/>
                  </a:lnTo>
                  <a:cubicBezTo>
                    <a:pt x="7118" y="17853"/>
                    <a:pt x="8652" y="16354"/>
                    <a:pt x="10185" y="14234"/>
                  </a:cubicBezTo>
                  <a:cubicBezTo>
                    <a:pt x="12305" y="11357"/>
                    <a:pt x="13373" y="8806"/>
                    <a:pt x="13373" y="6687"/>
                  </a:cubicBezTo>
                  <a:cubicBezTo>
                    <a:pt x="13373" y="2999"/>
                    <a:pt x="10375" y="0"/>
                    <a:pt x="6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9"/>
        <p:cNvGrpSpPr/>
        <p:nvPr/>
      </p:nvGrpSpPr>
      <p:grpSpPr>
        <a:xfrm>
          <a:off x="0" y="0"/>
          <a:ext cx="0" cy="0"/>
          <a:chOff x="0" y="0"/>
          <a:chExt cx="0" cy="0"/>
        </a:xfrm>
      </p:grpSpPr>
      <p:sp>
        <p:nvSpPr>
          <p:cNvPr id="1580" name="Google Shape;1580;p6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581" name="Google Shape;1581;p63"/>
          <p:cNvSpPr txBox="1">
            <a:spLocks noGrp="1"/>
          </p:cNvSpPr>
          <p:nvPr>
            <p:ph type="body" idx="1"/>
          </p:nvPr>
        </p:nvSpPr>
        <p:spPr>
          <a:xfrm>
            <a:off x="714300" y="1019500"/>
            <a:ext cx="3806100" cy="35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000">
                <a:latin typeface="Alata"/>
                <a:ea typeface="Alata"/>
                <a:cs typeface="Alata"/>
                <a:sym typeface="Alata"/>
              </a:rPr>
              <a:t>PHOTOS</a:t>
            </a:r>
            <a:endParaRPr sz="2000">
              <a:latin typeface="Alata"/>
              <a:ea typeface="Alata"/>
              <a:cs typeface="Alata"/>
              <a:sym typeface="Alata"/>
            </a:endParaRPr>
          </a:p>
          <a:p>
            <a:pPr marL="457200" lvl="0" indent="-304800" algn="l" rtl="0">
              <a:spcBef>
                <a:spcPts val="0"/>
              </a:spcBef>
              <a:spcAft>
                <a:spcPts val="0"/>
              </a:spcAft>
              <a:buSzPts val="1200"/>
              <a:buChar char="●"/>
            </a:pPr>
            <a:r>
              <a:rPr lang="en" sz="1200">
                <a:solidFill>
                  <a:schemeClr val="hlink"/>
                </a:solidFill>
                <a:uFill>
                  <a:noFill/>
                </a:uFill>
                <a:hlinkClick r:id="rId4"/>
              </a:rPr>
              <a:t>Panorama view of jeep car in hawaii</a:t>
            </a:r>
            <a:endParaRPr sz="1200">
              <a:uFill>
                <a:noFill/>
              </a:uFill>
              <a:hlinkClick r:id="rId5"/>
            </a:endParaRPr>
          </a:p>
          <a:p>
            <a:pPr marL="457200" lvl="0" indent="-304800" algn="l" rtl="0">
              <a:spcBef>
                <a:spcPts val="0"/>
              </a:spcBef>
              <a:spcAft>
                <a:spcPts val="0"/>
              </a:spcAft>
              <a:buSzPts val="1200"/>
              <a:buChar char="●"/>
            </a:pPr>
            <a:r>
              <a:rPr lang="en" sz="1200">
                <a:solidFill>
                  <a:schemeClr val="hlink"/>
                </a:solidFill>
                <a:uFill>
                  <a:noFill/>
                </a:uFill>
                <a:hlinkClick r:id="rId6"/>
              </a:rPr>
              <a:t>Breathtaking hawaii landscape with the beach</a:t>
            </a:r>
            <a:endParaRPr sz="1200"/>
          </a:p>
          <a:p>
            <a:pPr marL="457200" lvl="0" indent="-304800" algn="l" rtl="0">
              <a:spcBef>
                <a:spcPts val="0"/>
              </a:spcBef>
              <a:spcAft>
                <a:spcPts val="0"/>
              </a:spcAft>
              <a:buSzPts val="1200"/>
              <a:buChar char="●"/>
            </a:pPr>
            <a:r>
              <a:rPr lang="en" sz="1200">
                <a:solidFill>
                  <a:schemeClr val="hlink"/>
                </a:solidFill>
                <a:uFill>
                  <a:noFill/>
                </a:uFill>
                <a:hlinkClick r:id="rId7"/>
              </a:rPr>
              <a:t>Breathtaking hawaii landscape with the beach</a:t>
            </a:r>
            <a:endParaRPr sz="1200"/>
          </a:p>
          <a:p>
            <a:pPr marL="457200" lvl="0" indent="-304800" algn="l" rtl="0">
              <a:spcBef>
                <a:spcPts val="0"/>
              </a:spcBef>
              <a:spcAft>
                <a:spcPts val="0"/>
              </a:spcAft>
              <a:buSzPts val="1200"/>
              <a:buChar char="●"/>
            </a:pPr>
            <a:r>
              <a:rPr lang="en" sz="1200">
                <a:solidFill>
                  <a:schemeClr val="hlink"/>
                </a:solidFill>
                <a:uFill>
                  <a:noFill/>
                </a:uFill>
                <a:hlinkClick r:id="rId8"/>
              </a:rPr>
              <a:t>Breathtaking hawaii landscape with the sea</a:t>
            </a:r>
            <a:endParaRPr sz="1200"/>
          </a:p>
          <a:p>
            <a:pPr marL="457200" lvl="0" indent="-304800" algn="l" rtl="0">
              <a:spcBef>
                <a:spcPts val="0"/>
              </a:spcBef>
              <a:spcAft>
                <a:spcPts val="0"/>
              </a:spcAft>
              <a:buSzPts val="1200"/>
              <a:buChar char="●"/>
            </a:pPr>
            <a:r>
              <a:rPr lang="en" sz="1200">
                <a:solidFill>
                  <a:schemeClr val="hlink"/>
                </a:solidFill>
                <a:uFill>
                  <a:noFill/>
                </a:uFill>
                <a:hlinkClick r:id="rId9"/>
              </a:rPr>
              <a:t>Breathtaking hawaii landscape with the sea</a:t>
            </a:r>
            <a:endParaRPr sz="1200"/>
          </a:p>
          <a:p>
            <a:pPr marL="457200" lvl="0" indent="-304800" algn="l" rtl="0">
              <a:spcBef>
                <a:spcPts val="0"/>
              </a:spcBef>
              <a:spcAft>
                <a:spcPts val="0"/>
              </a:spcAft>
              <a:buSzPts val="1200"/>
              <a:buChar char="●"/>
            </a:pPr>
            <a:r>
              <a:rPr lang="en" sz="1200">
                <a:solidFill>
                  <a:schemeClr val="hlink"/>
                </a:solidFill>
                <a:uFill>
                  <a:noFill/>
                </a:uFill>
                <a:hlinkClick r:id="rId10"/>
              </a:rPr>
              <a:t>Breathtaking hawaii landscape with the sea</a:t>
            </a:r>
            <a:endParaRPr sz="1200"/>
          </a:p>
          <a:p>
            <a:pPr marL="457200" lvl="0" indent="-304800" algn="l" rtl="0">
              <a:spcBef>
                <a:spcPts val="0"/>
              </a:spcBef>
              <a:spcAft>
                <a:spcPts val="0"/>
              </a:spcAft>
              <a:buSzPts val="1200"/>
              <a:buChar char="●"/>
            </a:pPr>
            <a:r>
              <a:rPr lang="en" sz="1200">
                <a:solidFill>
                  <a:schemeClr val="hlink"/>
                </a:solidFill>
                <a:uFill>
                  <a:noFill/>
                </a:uFill>
                <a:hlinkClick r:id="rId11"/>
              </a:rPr>
              <a:t>Breathtaking hawaii landscape with ocean</a:t>
            </a:r>
            <a:endParaRPr sz="1200"/>
          </a:p>
          <a:p>
            <a:pPr marL="457200" lvl="0" indent="-304800" algn="l" rtl="0">
              <a:spcBef>
                <a:spcPts val="0"/>
              </a:spcBef>
              <a:spcAft>
                <a:spcPts val="0"/>
              </a:spcAft>
              <a:buSzPts val="1200"/>
              <a:buChar char="●"/>
            </a:pPr>
            <a:r>
              <a:rPr lang="en" sz="1200">
                <a:solidFill>
                  <a:schemeClr val="hlink"/>
                </a:solidFill>
                <a:uFill>
                  <a:noFill/>
                </a:uFill>
                <a:hlinkClick r:id="rId12"/>
              </a:rPr>
              <a:t>Beautiful hawaii landscape with ocean</a:t>
            </a:r>
            <a:endParaRPr sz="1200"/>
          </a:p>
          <a:p>
            <a:pPr marL="457200" lvl="0" indent="-304800" algn="l" rtl="0">
              <a:spcBef>
                <a:spcPts val="0"/>
              </a:spcBef>
              <a:spcAft>
                <a:spcPts val="0"/>
              </a:spcAft>
              <a:buSzPts val="1200"/>
              <a:buChar char="●"/>
            </a:pPr>
            <a:r>
              <a:rPr lang="en" sz="1200">
                <a:solidFill>
                  <a:schemeClr val="hlink"/>
                </a:solidFill>
                <a:uFill>
                  <a:noFill/>
                </a:uFill>
                <a:hlinkClick r:id="rId13"/>
              </a:rPr>
              <a:t>Beautiful hawaii landscape with ocean</a:t>
            </a:r>
            <a:endParaRPr sz="1200">
              <a:uFill>
                <a:noFill/>
              </a:uFill>
              <a:hlinkClick r:id="rId14"/>
            </a:endParaRPr>
          </a:p>
          <a:p>
            <a:pPr marL="457200" lvl="0" indent="-304800" algn="l" rtl="0">
              <a:spcBef>
                <a:spcPts val="0"/>
              </a:spcBef>
              <a:spcAft>
                <a:spcPts val="0"/>
              </a:spcAft>
              <a:buSzPts val="1200"/>
              <a:buChar char="●"/>
            </a:pPr>
            <a:r>
              <a:rPr lang="en" sz="1200">
                <a:solidFill>
                  <a:schemeClr val="hlink"/>
                </a:solidFill>
                <a:uFill>
                  <a:noFill/>
                </a:uFill>
                <a:hlinkClick r:id="rId15"/>
              </a:rPr>
              <a:t>Beautiful hawaii landscape with ocean</a:t>
            </a:r>
            <a:endParaRPr sz="1200"/>
          </a:p>
        </p:txBody>
      </p:sp>
      <p:sp>
        <p:nvSpPr>
          <p:cNvPr id="1582" name="Google Shape;1582;p63"/>
          <p:cNvSpPr txBox="1">
            <a:spLocks noGrp="1"/>
          </p:cNvSpPr>
          <p:nvPr>
            <p:ph type="body" idx="2"/>
          </p:nvPr>
        </p:nvSpPr>
        <p:spPr>
          <a:xfrm>
            <a:off x="4623600" y="1019500"/>
            <a:ext cx="3806100" cy="3584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hlink"/>
                </a:solidFill>
                <a:uFill>
                  <a:noFill/>
                </a:uFill>
                <a:hlinkClick r:id="rId16"/>
              </a:rPr>
              <a:t>Beautiful hawaii landscape with ocean</a:t>
            </a:r>
            <a:endParaRPr/>
          </a:p>
          <a:p>
            <a:pPr marL="457200" lvl="0" indent="-304800" algn="l" rtl="0">
              <a:spcBef>
                <a:spcPts val="0"/>
              </a:spcBef>
              <a:spcAft>
                <a:spcPts val="0"/>
              </a:spcAft>
              <a:buSzPts val="1200"/>
              <a:buChar char="●"/>
            </a:pPr>
            <a:r>
              <a:rPr lang="en">
                <a:solidFill>
                  <a:schemeClr val="hlink"/>
                </a:solidFill>
                <a:uFill>
                  <a:noFill/>
                </a:uFill>
                <a:hlinkClick r:id="rId17"/>
              </a:rPr>
              <a:t>Beautiful hawaii landscape with ocean</a:t>
            </a:r>
            <a:endParaRPr/>
          </a:p>
          <a:p>
            <a:pPr marL="457200" lvl="0" indent="-304800" algn="l" rtl="0">
              <a:spcBef>
                <a:spcPts val="0"/>
              </a:spcBef>
              <a:spcAft>
                <a:spcPts val="0"/>
              </a:spcAft>
              <a:buSzPts val="1200"/>
              <a:buChar char="●"/>
            </a:pPr>
            <a:r>
              <a:rPr lang="en">
                <a:solidFill>
                  <a:schemeClr val="hlink"/>
                </a:solidFill>
                <a:uFill>
                  <a:noFill/>
                </a:uFill>
                <a:hlinkClick r:id="rId18"/>
              </a:rPr>
              <a:t>Beautiful hawaii landscape with ocean</a:t>
            </a:r>
            <a:endParaRPr/>
          </a:p>
          <a:p>
            <a:pPr marL="457200" lvl="0" indent="-304800" algn="l" rtl="0">
              <a:spcBef>
                <a:spcPts val="0"/>
              </a:spcBef>
              <a:spcAft>
                <a:spcPts val="0"/>
              </a:spcAft>
              <a:buSzPts val="1200"/>
              <a:buChar char="●"/>
            </a:pPr>
            <a:r>
              <a:rPr lang="en">
                <a:solidFill>
                  <a:schemeClr val="hlink"/>
                </a:solidFill>
                <a:uFill>
                  <a:noFill/>
                </a:uFill>
                <a:hlinkClick r:id="rId19"/>
              </a:rPr>
              <a:t>Beautiful hawaii landscape with ocean</a:t>
            </a:r>
            <a:endParaRPr/>
          </a:p>
          <a:p>
            <a:pPr marL="457200" lvl="0" indent="-304800" algn="l" rtl="0">
              <a:spcBef>
                <a:spcPts val="0"/>
              </a:spcBef>
              <a:spcAft>
                <a:spcPts val="0"/>
              </a:spcAft>
              <a:buSzPts val="1200"/>
              <a:buChar char="●"/>
            </a:pPr>
            <a:r>
              <a:rPr lang="en">
                <a:solidFill>
                  <a:schemeClr val="hlink"/>
                </a:solidFill>
                <a:uFill>
                  <a:noFill/>
                </a:uFill>
                <a:hlinkClick r:id="rId20"/>
              </a:rPr>
              <a:t>Tropical hawaii landscape with the blue sea</a:t>
            </a:r>
            <a:endParaRPr/>
          </a:p>
          <a:p>
            <a:pPr marL="457200" lvl="0" indent="-304800" algn="l" rtl="0">
              <a:spcBef>
                <a:spcPts val="0"/>
              </a:spcBef>
              <a:spcAft>
                <a:spcPts val="0"/>
              </a:spcAft>
              <a:buSzPts val="1200"/>
              <a:buChar char="●"/>
            </a:pPr>
            <a:r>
              <a:rPr lang="en">
                <a:solidFill>
                  <a:schemeClr val="hlink"/>
                </a:solidFill>
                <a:uFill>
                  <a:noFill/>
                </a:uFill>
                <a:hlinkClick r:id="rId21"/>
              </a:rPr>
              <a:t>Breathtaking hawaii landscape with ocean</a:t>
            </a:r>
            <a:endParaRPr>
              <a:uFill>
                <a:noFill/>
              </a:uFill>
              <a:hlinkClick r:id="rId22"/>
            </a:endParaRPr>
          </a:p>
          <a:p>
            <a:pPr marL="457200" lvl="0" indent="-304800" algn="l" rtl="0">
              <a:spcBef>
                <a:spcPts val="0"/>
              </a:spcBef>
              <a:spcAft>
                <a:spcPts val="0"/>
              </a:spcAft>
              <a:buSzPts val="1200"/>
              <a:buChar char="●"/>
            </a:pPr>
            <a:r>
              <a:rPr lang="en">
                <a:solidFill>
                  <a:schemeClr val="hlink"/>
                </a:solidFill>
                <a:uFill>
                  <a:noFill/>
                </a:uFill>
                <a:hlinkClick r:id="rId23"/>
              </a:rPr>
              <a:t>Beautiful hawaii landscape with ocean</a:t>
            </a:r>
            <a:endParaRPr/>
          </a:p>
          <a:p>
            <a:pPr marL="0" lvl="0" indent="0" algn="l" rtl="0">
              <a:spcBef>
                <a:spcPts val="0"/>
              </a:spcBef>
              <a:spcAft>
                <a:spcPts val="0"/>
              </a:spcAft>
              <a:buNone/>
            </a:pPr>
            <a:endParaRPr>
              <a:latin typeface="Alata"/>
              <a:ea typeface="Alata"/>
              <a:cs typeface="Alata"/>
              <a:sym typeface="Alat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6"/>
        <p:cNvGrpSpPr/>
        <p:nvPr/>
      </p:nvGrpSpPr>
      <p:grpSpPr>
        <a:xfrm>
          <a:off x="0" y="0"/>
          <a:ext cx="0" cy="0"/>
          <a:chOff x="0" y="0"/>
          <a:chExt cx="0" cy="0"/>
        </a:xfrm>
      </p:grpSpPr>
      <p:sp>
        <p:nvSpPr>
          <p:cNvPr id="1587" name="Google Shape;1587;p6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588" name="Google Shape;1588;p64"/>
          <p:cNvSpPr txBox="1">
            <a:spLocks noGrp="1"/>
          </p:cNvSpPr>
          <p:nvPr>
            <p:ph type="body" idx="1"/>
          </p:nvPr>
        </p:nvSpPr>
        <p:spPr>
          <a:xfrm>
            <a:off x="714300" y="1019500"/>
            <a:ext cx="3806100" cy="35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000">
                <a:latin typeface="Alata"/>
                <a:ea typeface="Alata"/>
                <a:cs typeface="Alata"/>
                <a:sym typeface="Alata"/>
              </a:rPr>
              <a:t>PHOTOS</a:t>
            </a:r>
            <a:endParaRPr sz="2000">
              <a:latin typeface="Alata"/>
              <a:ea typeface="Alata"/>
              <a:cs typeface="Alata"/>
              <a:sym typeface="Alata"/>
            </a:endParaRPr>
          </a:p>
          <a:p>
            <a:pPr marL="457200" lvl="0" indent="-304800" algn="l" rtl="0">
              <a:spcBef>
                <a:spcPts val="0"/>
              </a:spcBef>
              <a:spcAft>
                <a:spcPts val="0"/>
              </a:spcAft>
              <a:buSzPts val="1200"/>
              <a:buChar char="●"/>
            </a:pPr>
            <a:r>
              <a:rPr lang="en" sz="1200">
                <a:solidFill>
                  <a:schemeClr val="hlink"/>
                </a:solidFill>
                <a:uFill>
                  <a:noFill/>
                </a:uFill>
                <a:hlinkClick r:id="rId4"/>
              </a:rPr>
              <a:t>Breathtaking hawaii landscape with the beach</a:t>
            </a:r>
            <a:endParaRPr sz="1200">
              <a:uFill>
                <a:noFill/>
              </a:uFill>
              <a:hlinkClick r:id="rId5"/>
            </a:endParaRPr>
          </a:p>
          <a:p>
            <a:pPr marL="457200" lvl="0" indent="-304800" algn="l" rtl="0">
              <a:spcBef>
                <a:spcPts val="0"/>
              </a:spcBef>
              <a:spcAft>
                <a:spcPts val="0"/>
              </a:spcAft>
              <a:buSzPts val="1200"/>
              <a:buChar char="●"/>
            </a:pPr>
            <a:r>
              <a:rPr lang="en" sz="1200">
                <a:solidFill>
                  <a:schemeClr val="hlink"/>
                </a:solidFill>
                <a:uFill>
                  <a:noFill/>
                </a:uFill>
                <a:hlinkClick r:id="rId6"/>
              </a:rPr>
              <a:t>Breathtaking hawaii landscape with the sea</a:t>
            </a:r>
            <a:endParaRPr sz="1200">
              <a:uFill>
                <a:noFill/>
              </a:uFill>
              <a:hlinkClick r:id="rId7"/>
            </a:endParaRPr>
          </a:p>
          <a:p>
            <a:pPr marL="457200" lvl="0" indent="-304800" algn="l" rtl="0">
              <a:spcBef>
                <a:spcPts val="0"/>
              </a:spcBef>
              <a:spcAft>
                <a:spcPts val="0"/>
              </a:spcAft>
              <a:buSzPts val="1200"/>
              <a:buChar char="●"/>
            </a:pPr>
            <a:r>
              <a:rPr lang="en" sz="1200">
                <a:solidFill>
                  <a:schemeClr val="hlink"/>
                </a:solidFill>
                <a:uFill>
                  <a:noFill/>
                </a:uFill>
                <a:hlinkClick r:id="rId8"/>
              </a:rPr>
              <a:t>Beautiful hawaii landscape with ocean</a:t>
            </a:r>
            <a:endParaRPr sz="1200"/>
          </a:p>
          <a:p>
            <a:pPr marL="457200" lvl="0" indent="-304800" algn="l" rtl="0">
              <a:spcBef>
                <a:spcPts val="0"/>
              </a:spcBef>
              <a:spcAft>
                <a:spcPts val="0"/>
              </a:spcAft>
              <a:buSzPts val="1200"/>
              <a:buChar char="●"/>
            </a:pPr>
            <a:r>
              <a:rPr lang="en" sz="1200">
                <a:solidFill>
                  <a:schemeClr val="hlink"/>
                </a:solidFill>
                <a:uFill>
                  <a:noFill/>
                </a:uFill>
                <a:hlinkClick r:id="rId9"/>
              </a:rPr>
              <a:t>Breathtaking hawaii landscape with ocean</a:t>
            </a:r>
            <a:endParaRPr sz="1200"/>
          </a:p>
          <a:p>
            <a:pPr marL="457200" lvl="0" indent="-304800" algn="l" rtl="0">
              <a:spcBef>
                <a:spcPts val="0"/>
              </a:spcBef>
              <a:spcAft>
                <a:spcPts val="0"/>
              </a:spcAft>
              <a:buSzPts val="1200"/>
              <a:buChar char="●"/>
            </a:pPr>
            <a:r>
              <a:rPr lang="en" sz="1200">
                <a:solidFill>
                  <a:schemeClr val="hlink"/>
                </a:solidFill>
                <a:uFill>
                  <a:noFill/>
                </a:uFill>
                <a:hlinkClick r:id="rId10"/>
              </a:rPr>
              <a:t>Breathtaking hawaii landscape with ocean</a:t>
            </a:r>
            <a:endParaRPr sz="1200">
              <a:uFill>
                <a:noFill/>
              </a:uFill>
              <a:hlinkClick r:id="rId11"/>
            </a:endParaRPr>
          </a:p>
          <a:p>
            <a:pPr marL="457200" lvl="0" indent="-304800" algn="l" rtl="0">
              <a:spcBef>
                <a:spcPts val="0"/>
              </a:spcBef>
              <a:spcAft>
                <a:spcPts val="0"/>
              </a:spcAft>
              <a:buSzPts val="1200"/>
              <a:buChar char="●"/>
            </a:pPr>
            <a:r>
              <a:rPr lang="en" sz="1200">
                <a:solidFill>
                  <a:schemeClr val="hlink"/>
                </a:solidFill>
                <a:uFill>
                  <a:noFill/>
                </a:uFill>
                <a:hlinkClick r:id="rId12"/>
              </a:rPr>
              <a:t>Breathtaking hawaii landscape with ocean</a:t>
            </a:r>
            <a:endParaRPr sz="1200"/>
          </a:p>
          <a:p>
            <a:pPr marL="457200" lvl="0" indent="-304800" algn="l" rtl="0">
              <a:spcBef>
                <a:spcPts val="0"/>
              </a:spcBef>
              <a:spcAft>
                <a:spcPts val="0"/>
              </a:spcAft>
              <a:buSzPts val="1200"/>
              <a:buChar char="●"/>
            </a:pPr>
            <a:r>
              <a:rPr lang="en" sz="1200">
                <a:solidFill>
                  <a:schemeClr val="hlink"/>
                </a:solidFill>
                <a:uFill>
                  <a:noFill/>
                </a:uFill>
                <a:hlinkClick r:id="rId13"/>
              </a:rPr>
              <a:t>Breathtaking hawaii landscape with the blue sea</a:t>
            </a:r>
            <a:endParaRPr sz="1200">
              <a:uFill>
                <a:noFill/>
              </a:uFill>
              <a:hlinkClick r:id="rId14"/>
            </a:endParaRPr>
          </a:p>
          <a:p>
            <a:pPr marL="457200" lvl="0" indent="-304800" algn="l" rtl="0">
              <a:spcBef>
                <a:spcPts val="0"/>
              </a:spcBef>
              <a:spcAft>
                <a:spcPts val="0"/>
              </a:spcAft>
              <a:buSzPts val="1200"/>
              <a:buChar char="●"/>
            </a:pPr>
            <a:r>
              <a:rPr lang="en" sz="1200">
                <a:solidFill>
                  <a:schemeClr val="hlink"/>
                </a:solidFill>
                <a:uFill>
                  <a:noFill/>
                </a:uFill>
                <a:hlinkClick r:id="rId15"/>
              </a:rPr>
              <a:t>Beautiful hawaii landscape with ocean</a:t>
            </a:r>
            <a:endParaRPr sz="1200">
              <a:uFill>
                <a:noFill/>
              </a:uFill>
              <a:hlinkClick r:id="rId16"/>
            </a:endParaRPr>
          </a:p>
          <a:p>
            <a:pPr marL="457200" lvl="0" indent="-304800" algn="l" rtl="0">
              <a:spcBef>
                <a:spcPts val="0"/>
              </a:spcBef>
              <a:spcAft>
                <a:spcPts val="0"/>
              </a:spcAft>
              <a:buSzPts val="1200"/>
              <a:buChar char="●"/>
            </a:pPr>
            <a:r>
              <a:rPr lang="en" sz="1200">
                <a:solidFill>
                  <a:schemeClr val="hlink"/>
                </a:solidFill>
                <a:uFill>
                  <a:noFill/>
                </a:uFill>
                <a:hlinkClick r:id="rId17"/>
              </a:rPr>
              <a:t>Breathtaking hawaii landscape with ocean</a:t>
            </a:r>
            <a:endParaRPr sz="1200"/>
          </a:p>
          <a:p>
            <a:pPr marL="457200" lvl="0" indent="-304800" algn="l" rtl="0">
              <a:spcBef>
                <a:spcPts val="0"/>
              </a:spcBef>
              <a:spcAft>
                <a:spcPts val="0"/>
              </a:spcAft>
              <a:buSzPts val="1200"/>
              <a:buChar char="●"/>
            </a:pPr>
            <a:r>
              <a:rPr lang="en" sz="1200">
                <a:solidFill>
                  <a:schemeClr val="hlink"/>
                </a:solidFill>
                <a:uFill>
                  <a:noFill/>
                </a:uFill>
                <a:hlinkClick r:id="rId18"/>
              </a:rPr>
              <a:t>Beautiful hawaii landscape with the blue sea</a:t>
            </a:r>
            <a:endParaRPr sz="1200"/>
          </a:p>
        </p:txBody>
      </p:sp>
      <p:sp>
        <p:nvSpPr>
          <p:cNvPr id="1589" name="Google Shape;1589;p64"/>
          <p:cNvSpPr txBox="1">
            <a:spLocks noGrp="1"/>
          </p:cNvSpPr>
          <p:nvPr>
            <p:ph type="body" idx="2"/>
          </p:nvPr>
        </p:nvSpPr>
        <p:spPr>
          <a:xfrm>
            <a:off x="4623600" y="1019500"/>
            <a:ext cx="3806100" cy="3584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solidFill>
                  <a:schemeClr val="hlink"/>
                </a:solidFill>
                <a:uFill>
                  <a:noFill/>
                </a:uFill>
                <a:hlinkClick r:id="rId19"/>
              </a:rPr>
              <a:t>Breathtaking hawaii landscape with the blue sea</a:t>
            </a:r>
            <a:endParaRPr sz="1200"/>
          </a:p>
          <a:p>
            <a:pPr marL="457200" lvl="0" indent="-304800" algn="l" rtl="0">
              <a:spcBef>
                <a:spcPts val="0"/>
              </a:spcBef>
              <a:spcAft>
                <a:spcPts val="0"/>
              </a:spcAft>
              <a:buSzPts val="1200"/>
              <a:buChar char="●"/>
            </a:pPr>
            <a:r>
              <a:rPr lang="en" sz="1200">
                <a:solidFill>
                  <a:schemeClr val="hlink"/>
                </a:solidFill>
                <a:uFill>
                  <a:noFill/>
                </a:uFill>
                <a:hlinkClick r:id="rId20"/>
              </a:rPr>
              <a:t>Tropical hawaii landscape with mountain view</a:t>
            </a:r>
            <a:endParaRPr sz="1200">
              <a:uFill>
                <a:noFill/>
              </a:uFill>
              <a:hlinkClick r:id="rId21"/>
            </a:endParaRPr>
          </a:p>
          <a:p>
            <a:pPr marL="457200" lvl="0" indent="-304800" algn="l" rtl="0">
              <a:spcBef>
                <a:spcPts val="0"/>
              </a:spcBef>
              <a:spcAft>
                <a:spcPts val="0"/>
              </a:spcAft>
              <a:buSzPts val="1200"/>
              <a:buChar char="●"/>
            </a:pPr>
            <a:r>
              <a:rPr lang="en" sz="1200">
                <a:solidFill>
                  <a:schemeClr val="hlink"/>
                </a:solidFill>
                <a:uFill>
                  <a:noFill/>
                </a:uFill>
                <a:hlinkClick r:id="rId22"/>
              </a:rPr>
              <a:t>Beautiful hawaii landscape with the blue sea</a:t>
            </a:r>
            <a:endParaRPr sz="1200"/>
          </a:p>
          <a:p>
            <a:pPr marL="457200" lvl="0" indent="-304800" algn="l" rtl="0">
              <a:spcBef>
                <a:spcPts val="0"/>
              </a:spcBef>
              <a:spcAft>
                <a:spcPts val="0"/>
              </a:spcAft>
              <a:buSzPts val="1200"/>
              <a:buChar char="●"/>
            </a:pPr>
            <a:r>
              <a:rPr lang="en" sz="1200">
                <a:solidFill>
                  <a:schemeClr val="hlink"/>
                </a:solidFill>
                <a:uFill>
                  <a:noFill/>
                </a:uFill>
                <a:hlinkClick r:id="rId23"/>
              </a:rPr>
              <a:t>Jeep car in hawaii</a:t>
            </a:r>
            <a:endParaRPr sz="1200"/>
          </a:p>
          <a:p>
            <a:pPr marL="457200" lvl="0" indent="-304800" algn="l" rtl="0">
              <a:spcBef>
                <a:spcPts val="0"/>
              </a:spcBef>
              <a:spcAft>
                <a:spcPts val="0"/>
              </a:spcAft>
              <a:buSzPts val="1200"/>
              <a:buChar char="●"/>
            </a:pPr>
            <a:r>
              <a:rPr lang="en" sz="1200">
                <a:solidFill>
                  <a:schemeClr val="hlink"/>
                </a:solidFill>
                <a:uFill>
                  <a:noFill/>
                </a:uFill>
                <a:hlinkClick r:id="rId24"/>
              </a:rPr>
              <a:t>Beautiful hawaii landscape with the blue sea</a:t>
            </a:r>
            <a:endParaRPr sz="1200">
              <a:uFill>
                <a:noFill/>
              </a:uFill>
              <a:hlinkClick r:id="rId25"/>
            </a:endParaRPr>
          </a:p>
          <a:p>
            <a:pPr marL="457200" lvl="0" indent="-304800" algn="l" rtl="0">
              <a:spcBef>
                <a:spcPts val="0"/>
              </a:spcBef>
              <a:spcAft>
                <a:spcPts val="0"/>
              </a:spcAft>
              <a:buSzPts val="1200"/>
              <a:buChar char="●"/>
            </a:pPr>
            <a:r>
              <a:rPr lang="en" sz="1200">
                <a:solidFill>
                  <a:schemeClr val="hlink"/>
                </a:solidFill>
                <a:uFill>
                  <a:noFill/>
                </a:uFill>
                <a:hlinkClick r:id="rId26"/>
              </a:rPr>
              <a:t>Young beautiful woman surfing in hawaii</a:t>
            </a:r>
            <a:endParaRPr sz="1200"/>
          </a:p>
          <a:p>
            <a:pPr marL="457200" lvl="0" indent="-304800" algn="l" rtl="0">
              <a:spcBef>
                <a:spcPts val="0"/>
              </a:spcBef>
              <a:spcAft>
                <a:spcPts val="0"/>
              </a:spcAft>
              <a:buSzPts val="1200"/>
              <a:buChar char="●"/>
            </a:pPr>
            <a:r>
              <a:rPr lang="en" sz="1200">
                <a:solidFill>
                  <a:schemeClr val="hlink"/>
                </a:solidFill>
                <a:uFill>
                  <a:noFill/>
                </a:uFill>
                <a:hlinkClick r:id="rId27"/>
              </a:rPr>
              <a:t>Young man surfs ocean waves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2000">
                <a:latin typeface="Alata"/>
                <a:ea typeface="Alata"/>
                <a:cs typeface="Alata"/>
                <a:sym typeface="Alata"/>
              </a:rPr>
              <a:t>ICONS</a:t>
            </a:r>
            <a:endParaRPr sz="2000">
              <a:latin typeface="Alata"/>
              <a:ea typeface="Alata"/>
              <a:cs typeface="Alata"/>
              <a:sym typeface="Alata"/>
            </a:endParaRPr>
          </a:p>
          <a:p>
            <a:pPr marL="457200" lvl="0" indent="-304800" algn="l" rtl="0">
              <a:spcBef>
                <a:spcPts val="0"/>
              </a:spcBef>
              <a:spcAft>
                <a:spcPts val="0"/>
              </a:spcAft>
              <a:buSzPts val="1200"/>
              <a:buChar char="●"/>
            </a:pPr>
            <a:r>
              <a:rPr lang="en" sz="1200">
                <a:solidFill>
                  <a:schemeClr val="hlink"/>
                </a:solidFill>
                <a:uFill>
                  <a:noFill/>
                </a:uFill>
                <a:hlinkClick r:id="rId28"/>
              </a:rPr>
              <a:t>Icon Pack: Marketing &amp; SEO</a:t>
            </a:r>
            <a:endParaRPr sz="2000">
              <a:latin typeface="Alata"/>
              <a:ea typeface="Alata"/>
              <a:cs typeface="Alata"/>
              <a:sym typeface="Alat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3"/>
        <p:cNvGrpSpPr/>
        <p:nvPr/>
      </p:nvGrpSpPr>
      <p:grpSpPr>
        <a:xfrm>
          <a:off x="0" y="0"/>
          <a:ext cx="0" cy="0"/>
          <a:chOff x="0" y="0"/>
          <a:chExt cx="0" cy="0"/>
        </a:xfrm>
      </p:grpSpPr>
      <p:sp>
        <p:nvSpPr>
          <p:cNvPr id="1594" name="Google Shape;1594;p6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595" name="Google Shape;1595;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596" name="Google Shape;1596;p65"/>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00"/>
        <p:cNvGrpSpPr/>
        <p:nvPr/>
      </p:nvGrpSpPr>
      <p:grpSpPr>
        <a:xfrm>
          <a:off x="0" y="0"/>
          <a:ext cx="0" cy="0"/>
          <a:chOff x="0" y="0"/>
          <a:chExt cx="0" cy="0"/>
        </a:xfrm>
      </p:grpSpPr>
      <p:sp>
        <p:nvSpPr>
          <p:cNvPr id="1601" name="Google Shape;1601;p66"/>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602" name="Google Shape;1602;p6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603" name="Google Shape;1603;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07"/>
        <p:cNvGrpSpPr/>
        <p:nvPr/>
      </p:nvGrpSpPr>
      <p:grpSpPr>
        <a:xfrm>
          <a:off x="0" y="0"/>
          <a:ext cx="0" cy="0"/>
          <a:chOff x="0" y="0"/>
          <a:chExt cx="0" cy="0"/>
        </a:xfrm>
      </p:grpSpPr>
      <p:sp>
        <p:nvSpPr>
          <p:cNvPr id="1608" name="Google Shape;1608;p67"/>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609" name="Google Shape;1609;p67"/>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Alata</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https://fonts.google.com/specimen/Alata</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Lexend Deca</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https://fonts.google.com/specimen/Lexend+Deca</a:t>
            </a:r>
            <a:r>
              <a:rPr lang="en" sz="1100">
                <a:solidFill>
                  <a:schemeClr val="lt1"/>
                </a:solidFill>
              </a:rPr>
              <a:t>)</a:t>
            </a:r>
            <a:endParaRPr sz="1100">
              <a:solidFill>
                <a:schemeClr val="lt1"/>
              </a:solidFill>
            </a:endParaRPr>
          </a:p>
        </p:txBody>
      </p:sp>
      <p:sp>
        <p:nvSpPr>
          <p:cNvPr id="1610" name="Google Shape;1610;p67"/>
          <p:cNvSpPr/>
          <p:nvPr/>
        </p:nvSpPr>
        <p:spPr>
          <a:xfrm>
            <a:off x="3114475" y="2988225"/>
            <a:ext cx="791400" cy="754200"/>
          </a:xfrm>
          <a:prstGeom prst="roundRect">
            <a:avLst>
              <a:gd name="adj" fmla="val 16667"/>
            </a:avLst>
          </a:prstGeom>
          <a:solidFill>
            <a:srgbClr val="0143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4176295"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5238114" y="2988225"/>
            <a:ext cx="791400" cy="754200"/>
          </a:xfrm>
          <a:prstGeom prst="roundRect">
            <a:avLst>
              <a:gd name="adj" fmla="val 16667"/>
            </a:avLst>
          </a:prstGeom>
          <a:solidFill>
            <a:srgbClr val="005B7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#014355</a:t>
            </a:r>
            <a:endParaRPr sz="1000">
              <a:solidFill>
                <a:srgbClr val="FFFFFF"/>
              </a:solidFill>
            </a:endParaRPr>
          </a:p>
        </p:txBody>
      </p:sp>
      <p:sp>
        <p:nvSpPr>
          <p:cNvPr id="1614" name="Google Shape;1614;p67"/>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615" name="Google Shape;1615;p67"/>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#005b73</a:t>
            </a:r>
            <a:endParaRPr sz="1000">
              <a:solidFill>
                <a:srgbClr val="FFFFFF"/>
              </a:solidFill>
            </a:endParaRPr>
          </a:p>
        </p:txBody>
      </p:sp>
      <p:sp>
        <p:nvSpPr>
          <p:cNvPr id="1616" name="Google Shape;1616;p67"/>
          <p:cNvSpPr/>
          <p:nvPr/>
        </p:nvSpPr>
        <p:spPr>
          <a:xfrm>
            <a:off x="3114475" y="3919325"/>
            <a:ext cx="791400" cy="754200"/>
          </a:xfrm>
          <a:prstGeom prst="roundRect">
            <a:avLst>
              <a:gd name="adj" fmla="val 16667"/>
            </a:avLst>
          </a:prstGeom>
          <a:solidFill>
            <a:srgbClr val="20A7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#20a7a7</a:t>
            </a:r>
            <a:endParaRPr sz="1000">
              <a:solidFill>
                <a:srgbClr val="FFFFFF"/>
              </a:solidFill>
            </a:endParaRPr>
          </a:p>
        </p:txBody>
      </p:sp>
      <p:sp>
        <p:nvSpPr>
          <p:cNvPr id="1618" name="Google Shape;1618;p67"/>
          <p:cNvSpPr/>
          <p:nvPr/>
        </p:nvSpPr>
        <p:spPr>
          <a:xfrm>
            <a:off x="4176300" y="3919325"/>
            <a:ext cx="791400" cy="754200"/>
          </a:xfrm>
          <a:prstGeom prst="roundRect">
            <a:avLst>
              <a:gd name="adj" fmla="val 16667"/>
            </a:avLst>
          </a:prstGeom>
          <a:solidFill>
            <a:srgbClr val="5DCE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5238120" y="3919325"/>
            <a:ext cx="791400" cy="754200"/>
          </a:xfrm>
          <a:prstGeom prst="roundRect">
            <a:avLst>
              <a:gd name="adj" fmla="val 16667"/>
            </a:avLst>
          </a:prstGeom>
          <a:solidFill>
            <a:srgbClr val="98E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#5dcece</a:t>
            </a:r>
            <a:endParaRPr sz="1000">
              <a:solidFill>
                <a:schemeClr val="dk1"/>
              </a:solidFill>
            </a:endParaRPr>
          </a:p>
        </p:txBody>
      </p:sp>
      <p:sp>
        <p:nvSpPr>
          <p:cNvPr id="1621" name="Google Shape;1621;p67"/>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#98e0e0</a:t>
            </a:r>
            <a:endParaRPr sz="1000">
              <a:solidFill>
                <a:schemeClr val="dk1"/>
              </a:solidFill>
            </a:endParaRPr>
          </a:p>
        </p:txBody>
      </p:sp>
      <p:sp>
        <p:nvSpPr>
          <p:cNvPr id="1622" name="Google Shape;1622;p6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26"/>
        <p:cNvGrpSpPr/>
        <p:nvPr/>
      </p:nvGrpSpPr>
      <p:grpSpPr>
        <a:xfrm>
          <a:off x="0" y="0"/>
          <a:ext cx="0" cy="0"/>
          <a:chOff x="0" y="0"/>
          <a:chExt cx="0" cy="0"/>
        </a:xfrm>
      </p:grpSpPr>
      <p:sp>
        <p:nvSpPr>
          <p:cNvPr id="1627" name="Google Shape;1627;p68"/>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628" name="Google Shape;1628;p6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629" name="Google Shape;1629;p6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630" name="Google Shape;1630;p6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631" name="Google Shape;1631;p6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632" name="Google Shape;1632;p6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633" name="Google Shape;1633;p68"/>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634" name="Google Shape;1634;p68"/>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635" name="Google Shape;1635;p68"/>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636" name="Google Shape;1636;p68"/>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637" name="Google Shape;1637;p6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638" name="Google Shape;1638;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42"/>
        <p:cNvGrpSpPr/>
        <p:nvPr/>
      </p:nvGrpSpPr>
      <p:grpSpPr>
        <a:xfrm>
          <a:off x="0" y="0"/>
          <a:ext cx="0" cy="0"/>
          <a:chOff x="0" y="0"/>
          <a:chExt cx="0" cy="0"/>
        </a:xfrm>
      </p:grpSpPr>
      <p:grpSp>
        <p:nvGrpSpPr>
          <p:cNvPr id="1643" name="Google Shape;1643;p69"/>
          <p:cNvGrpSpPr/>
          <p:nvPr/>
        </p:nvGrpSpPr>
        <p:grpSpPr>
          <a:xfrm>
            <a:off x="5082708" y="3095784"/>
            <a:ext cx="442841" cy="514271"/>
            <a:chOff x="4727025" y="1332775"/>
            <a:chExt cx="59900" cy="69625"/>
          </a:xfrm>
        </p:grpSpPr>
        <p:sp>
          <p:nvSpPr>
            <p:cNvPr id="1644" name="Google Shape;1644;p6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69"/>
          <p:cNvGrpSpPr/>
          <p:nvPr/>
        </p:nvGrpSpPr>
        <p:grpSpPr>
          <a:xfrm>
            <a:off x="5758025" y="2343272"/>
            <a:ext cx="500909" cy="500899"/>
            <a:chOff x="4820425" y="1329900"/>
            <a:chExt cx="70175" cy="70350"/>
          </a:xfrm>
        </p:grpSpPr>
        <p:sp>
          <p:nvSpPr>
            <p:cNvPr id="1647" name="Google Shape;1647;p6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69"/>
          <p:cNvGrpSpPr/>
          <p:nvPr/>
        </p:nvGrpSpPr>
        <p:grpSpPr>
          <a:xfrm>
            <a:off x="6410648" y="2355062"/>
            <a:ext cx="538135" cy="493119"/>
            <a:chOff x="4903200" y="1331525"/>
            <a:chExt cx="73575" cy="67425"/>
          </a:xfrm>
        </p:grpSpPr>
        <p:sp>
          <p:nvSpPr>
            <p:cNvPr id="1652" name="Google Shape;1652;p6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53" name="Google Shape;1653;p6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69"/>
          <p:cNvGrpSpPr/>
          <p:nvPr/>
        </p:nvGrpSpPr>
        <p:grpSpPr>
          <a:xfrm>
            <a:off x="5670599" y="3097040"/>
            <a:ext cx="544563" cy="511895"/>
            <a:chOff x="4815575" y="1416800"/>
            <a:chExt cx="73750" cy="71400"/>
          </a:xfrm>
        </p:grpSpPr>
        <p:sp>
          <p:nvSpPr>
            <p:cNvPr id="1655" name="Google Shape;1655;p6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69"/>
          <p:cNvGrpSpPr/>
          <p:nvPr/>
        </p:nvGrpSpPr>
        <p:grpSpPr>
          <a:xfrm>
            <a:off x="6367224" y="3096746"/>
            <a:ext cx="602914" cy="512477"/>
            <a:chOff x="4902475" y="1418875"/>
            <a:chExt cx="74500" cy="63775"/>
          </a:xfrm>
        </p:grpSpPr>
        <p:sp>
          <p:nvSpPr>
            <p:cNvPr id="1659" name="Google Shape;1659;p6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69"/>
          <p:cNvGrpSpPr/>
          <p:nvPr/>
        </p:nvGrpSpPr>
        <p:grpSpPr>
          <a:xfrm>
            <a:off x="5783096" y="3835985"/>
            <a:ext cx="515391" cy="525699"/>
            <a:chOff x="4818100" y="1507675"/>
            <a:chExt cx="71225" cy="71625"/>
          </a:xfrm>
        </p:grpSpPr>
        <p:sp>
          <p:nvSpPr>
            <p:cNvPr id="1662" name="Google Shape;1662;p6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69"/>
          <p:cNvGrpSpPr/>
          <p:nvPr/>
        </p:nvGrpSpPr>
        <p:grpSpPr>
          <a:xfrm>
            <a:off x="5121199" y="3857517"/>
            <a:ext cx="522956" cy="489869"/>
            <a:chOff x="4721450" y="1509475"/>
            <a:chExt cx="79350" cy="74325"/>
          </a:xfrm>
        </p:grpSpPr>
        <p:sp>
          <p:nvSpPr>
            <p:cNvPr id="1667" name="Google Shape;1667;p6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69"/>
          <p:cNvGrpSpPr/>
          <p:nvPr/>
        </p:nvGrpSpPr>
        <p:grpSpPr>
          <a:xfrm>
            <a:off x="6444441" y="3837269"/>
            <a:ext cx="525704" cy="535436"/>
            <a:chOff x="4906800" y="1507500"/>
            <a:chExt cx="70350" cy="71075"/>
          </a:xfrm>
        </p:grpSpPr>
        <p:sp>
          <p:nvSpPr>
            <p:cNvPr id="1672" name="Google Shape;1672;p6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69"/>
          <p:cNvGrpSpPr/>
          <p:nvPr/>
        </p:nvGrpSpPr>
        <p:grpSpPr>
          <a:xfrm>
            <a:off x="4477263" y="2343250"/>
            <a:ext cx="508054" cy="508095"/>
            <a:chOff x="3736598" y="2170606"/>
            <a:chExt cx="404889" cy="404889"/>
          </a:xfrm>
        </p:grpSpPr>
        <p:sp>
          <p:nvSpPr>
            <p:cNvPr id="1678" name="Google Shape;1678;p6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69"/>
          <p:cNvGrpSpPr/>
          <p:nvPr/>
        </p:nvGrpSpPr>
        <p:grpSpPr>
          <a:xfrm>
            <a:off x="3765303" y="2343345"/>
            <a:ext cx="575790" cy="507904"/>
            <a:chOff x="3161917" y="2170682"/>
            <a:chExt cx="458870" cy="404737"/>
          </a:xfrm>
        </p:grpSpPr>
        <p:sp>
          <p:nvSpPr>
            <p:cNvPr id="1683" name="Google Shape;1683;p6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84" name="Google Shape;1684;p6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69"/>
          <p:cNvGrpSpPr/>
          <p:nvPr/>
        </p:nvGrpSpPr>
        <p:grpSpPr>
          <a:xfrm>
            <a:off x="3792833" y="3103717"/>
            <a:ext cx="520730" cy="498567"/>
            <a:chOff x="3179914" y="2889488"/>
            <a:chExt cx="422876" cy="404911"/>
          </a:xfrm>
        </p:grpSpPr>
        <p:sp>
          <p:nvSpPr>
            <p:cNvPr id="1687" name="Google Shape;1687;p6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69"/>
          <p:cNvGrpSpPr/>
          <p:nvPr/>
        </p:nvGrpSpPr>
        <p:grpSpPr>
          <a:xfrm>
            <a:off x="4421513" y="3103677"/>
            <a:ext cx="516145" cy="498648"/>
            <a:chOff x="3729467" y="2889422"/>
            <a:chExt cx="419153" cy="404977"/>
          </a:xfrm>
        </p:grpSpPr>
        <p:sp>
          <p:nvSpPr>
            <p:cNvPr id="1694" name="Google Shape;1694;p6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1" name="Google Shape;1701;p6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69"/>
          <p:cNvGrpSpPr/>
          <p:nvPr/>
        </p:nvGrpSpPr>
        <p:grpSpPr>
          <a:xfrm>
            <a:off x="7141841" y="2550562"/>
            <a:ext cx="166473" cy="141497"/>
            <a:chOff x="4660325" y="1866850"/>
            <a:chExt cx="68350" cy="58100"/>
          </a:xfrm>
        </p:grpSpPr>
        <p:sp>
          <p:nvSpPr>
            <p:cNvPr id="1706" name="Google Shape;1706;p6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69"/>
          <p:cNvGrpSpPr/>
          <p:nvPr/>
        </p:nvGrpSpPr>
        <p:grpSpPr>
          <a:xfrm>
            <a:off x="7451186" y="2576286"/>
            <a:ext cx="162515" cy="90049"/>
            <a:chOff x="4791775" y="1877500"/>
            <a:chExt cx="66725" cy="36975"/>
          </a:xfrm>
        </p:grpSpPr>
        <p:sp>
          <p:nvSpPr>
            <p:cNvPr id="1709" name="Google Shape;1709;p6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69"/>
          <p:cNvGrpSpPr/>
          <p:nvPr/>
        </p:nvGrpSpPr>
        <p:grpSpPr>
          <a:xfrm>
            <a:off x="7772899" y="2576286"/>
            <a:ext cx="144979" cy="90049"/>
            <a:chOff x="4923925" y="1877500"/>
            <a:chExt cx="59525" cy="36975"/>
          </a:xfrm>
        </p:grpSpPr>
        <p:sp>
          <p:nvSpPr>
            <p:cNvPr id="1712" name="Google Shape;1712;p6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69"/>
          <p:cNvGrpSpPr/>
          <p:nvPr/>
        </p:nvGrpSpPr>
        <p:grpSpPr>
          <a:xfrm>
            <a:off x="8067390" y="2558477"/>
            <a:ext cx="141447" cy="125667"/>
            <a:chOff x="5058450" y="1870100"/>
            <a:chExt cx="58075" cy="51600"/>
          </a:xfrm>
        </p:grpSpPr>
        <p:sp>
          <p:nvSpPr>
            <p:cNvPr id="1715" name="Google Shape;1715;p6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69"/>
          <p:cNvGrpSpPr/>
          <p:nvPr/>
        </p:nvGrpSpPr>
        <p:grpSpPr>
          <a:xfrm>
            <a:off x="7481905" y="2980885"/>
            <a:ext cx="101077" cy="107645"/>
            <a:chOff x="4811425" y="2065025"/>
            <a:chExt cx="41500" cy="44200"/>
          </a:xfrm>
        </p:grpSpPr>
        <p:sp>
          <p:nvSpPr>
            <p:cNvPr id="1718" name="Google Shape;1718;p6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69"/>
          <p:cNvGrpSpPr/>
          <p:nvPr/>
        </p:nvGrpSpPr>
        <p:grpSpPr>
          <a:xfrm>
            <a:off x="7774342" y="2981098"/>
            <a:ext cx="120867" cy="107218"/>
            <a:chOff x="4929875" y="2065025"/>
            <a:chExt cx="49625" cy="44025"/>
          </a:xfrm>
        </p:grpSpPr>
        <p:sp>
          <p:nvSpPr>
            <p:cNvPr id="1721" name="Google Shape;1721;p6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69"/>
          <p:cNvGrpSpPr/>
          <p:nvPr/>
        </p:nvGrpSpPr>
        <p:grpSpPr>
          <a:xfrm>
            <a:off x="8103011" y="2984112"/>
            <a:ext cx="70206" cy="101191"/>
            <a:chOff x="5083925" y="2066350"/>
            <a:chExt cx="28825" cy="41550"/>
          </a:xfrm>
        </p:grpSpPr>
        <p:sp>
          <p:nvSpPr>
            <p:cNvPr id="1724" name="Google Shape;1724;p6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69"/>
          <p:cNvGrpSpPr/>
          <p:nvPr/>
        </p:nvGrpSpPr>
        <p:grpSpPr>
          <a:xfrm>
            <a:off x="7134565" y="2999759"/>
            <a:ext cx="181026" cy="69896"/>
            <a:chOff x="4659775" y="2072775"/>
            <a:chExt cx="74325" cy="28700"/>
          </a:xfrm>
        </p:grpSpPr>
        <p:sp>
          <p:nvSpPr>
            <p:cNvPr id="1727" name="Google Shape;1727;p6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69"/>
          <p:cNvGrpSpPr/>
          <p:nvPr/>
        </p:nvGrpSpPr>
        <p:grpSpPr>
          <a:xfrm>
            <a:off x="8054421" y="2790324"/>
            <a:ext cx="167387" cy="89197"/>
            <a:chOff x="4662475" y="1976500"/>
            <a:chExt cx="68725" cy="36625"/>
          </a:xfrm>
        </p:grpSpPr>
        <p:sp>
          <p:nvSpPr>
            <p:cNvPr id="1731" name="Google Shape;1731;p6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69"/>
          <p:cNvGrpSpPr/>
          <p:nvPr/>
        </p:nvGrpSpPr>
        <p:grpSpPr>
          <a:xfrm>
            <a:off x="7751326" y="2793764"/>
            <a:ext cx="166899" cy="82317"/>
            <a:chOff x="4920150" y="1977875"/>
            <a:chExt cx="68525" cy="33800"/>
          </a:xfrm>
        </p:grpSpPr>
        <p:sp>
          <p:nvSpPr>
            <p:cNvPr id="1735" name="Google Shape;1735;p6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69"/>
          <p:cNvGrpSpPr/>
          <p:nvPr/>
        </p:nvGrpSpPr>
        <p:grpSpPr>
          <a:xfrm>
            <a:off x="7162483" y="3197682"/>
            <a:ext cx="125190" cy="127859"/>
            <a:chOff x="4676550" y="2160575"/>
            <a:chExt cx="51400" cy="52500"/>
          </a:xfrm>
        </p:grpSpPr>
        <p:sp>
          <p:nvSpPr>
            <p:cNvPr id="1739" name="Google Shape;1739;p6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69"/>
          <p:cNvGrpSpPr/>
          <p:nvPr/>
        </p:nvGrpSpPr>
        <p:grpSpPr>
          <a:xfrm>
            <a:off x="7459741" y="3204714"/>
            <a:ext cx="145405" cy="113794"/>
            <a:chOff x="4768325" y="2163475"/>
            <a:chExt cx="59700" cy="46725"/>
          </a:xfrm>
        </p:grpSpPr>
        <p:sp>
          <p:nvSpPr>
            <p:cNvPr id="1743" name="Google Shape;1743;p6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5" name="Google Shape;1745;p6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1" name="Google Shape;1751;p69"/>
          <p:cNvGrpSpPr/>
          <p:nvPr/>
        </p:nvGrpSpPr>
        <p:grpSpPr>
          <a:xfrm>
            <a:off x="7476059" y="3459808"/>
            <a:ext cx="112768" cy="106853"/>
            <a:chOff x="4768575" y="2253950"/>
            <a:chExt cx="46300" cy="43875"/>
          </a:xfrm>
        </p:grpSpPr>
        <p:sp>
          <p:nvSpPr>
            <p:cNvPr id="1752" name="Google Shape;1752;p6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69"/>
          <p:cNvGrpSpPr/>
          <p:nvPr/>
        </p:nvGrpSpPr>
        <p:grpSpPr>
          <a:xfrm>
            <a:off x="7775682" y="3948834"/>
            <a:ext cx="118187" cy="146246"/>
            <a:chOff x="4960900" y="2433225"/>
            <a:chExt cx="48525" cy="60050"/>
          </a:xfrm>
        </p:grpSpPr>
        <p:sp>
          <p:nvSpPr>
            <p:cNvPr id="1755" name="Google Shape;1755;p6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69"/>
          <p:cNvGrpSpPr/>
          <p:nvPr/>
        </p:nvGrpSpPr>
        <p:grpSpPr>
          <a:xfrm>
            <a:off x="7464247" y="4212895"/>
            <a:ext cx="136394" cy="143810"/>
            <a:chOff x="4854075" y="2527625"/>
            <a:chExt cx="56000" cy="59050"/>
          </a:xfrm>
        </p:grpSpPr>
        <p:sp>
          <p:nvSpPr>
            <p:cNvPr id="1758" name="Google Shape;1758;p6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6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69"/>
          <p:cNvGrpSpPr/>
          <p:nvPr/>
        </p:nvGrpSpPr>
        <p:grpSpPr>
          <a:xfrm>
            <a:off x="8088458" y="3676639"/>
            <a:ext cx="99312" cy="160797"/>
            <a:chOff x="5059700" y="2334775"/>
            <a:chExt cx="40775" cy="66025"/>
          </a:xfrm>
        </p:grpSpPr>
        <p:sp>
          <p:nvSpPr>
            <p:cNvPr id="1764" name="Google Shape;1764;p6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69"/>
          <p:cNvGrpSpPr/>
          <p:nvPr/>
        </p:nvGrpSpPr>
        <p:grpSpPr>
          <a:xfrm>
            <a:off x="8045622" y="3941771"/>
            <a:ext cx="184984" cy="160371"/>
            <a:chOff x="5037700" y="2430325"/>
            <a:chExt cx="75950" cy="65850"/>
          </a:xfrm>
        </p:grpSpPr>
        <p:sp>
          <p:nvSpPr>
            <p:cNvPr id="1774" name="Google Shape;1774;p6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9"/>
          <p:cNvGrpSpPr/>
          <p:nvPr/>
        </p:nvGrpSpPr>
        <p:grpSpPr>
          <a:xfrm>
            <a:off x="7465128" y="3708223"/>
            <a:ext cx="173014" cy="97629"/>
            <a:chOff x="4756975" y="2341800"/>
            <a:chExt cx="91975" cy="51925"/>
          </a:xfrm>
        </p:grpSpPr>
        <p:sp>
          <p:nvSpPr>
            <p:cNvPr id="1777" name="Google Shape;1777;p6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69"/>
          <p:cNvGrpSpPr/>
          <p:nvPr/>
        </p:nvGrpSpPr>
        <p:grpSpPr>
          <a:xfrm>
            <a:off x="7732065" y="4196920"/>
            <a:ext cx="212497" cy="175761"/>
            <a:chOff x="4943575" y="2516350"/>
            <a:chExt cx="98675" cy="81700"/>
          </a:xfrm>
        </p:grpSpPr>
        <p:sp>
          <p:nvSpPr>
            <p:cNvPr id="1798" name="Google Shape;1798;p6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69"/>
          <p:cNvGrpSpPr/>
          <p:nvPr/>
        </p:nvGrpSpPr>
        <p:grpSpPr>
          <a:xfrm>
            <a:off x="1990126" y="3423163"/>
            <a:ext cx="965351" cy="134611"/>
            <a:chOff x="4411970" y="2962952"/>
            <a:chExt cx="706544" cy="104212"/>
          </a:xfrm>
        </p:grpSpPr>
        <p:sp>
          <p:nvSpPr>
            <p:cNvPr id="1877" name="Google Shape;1877;p6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69"/>
          <p:cNvGrpSpPr/>
          <p:nvPr/>
        </p:nvGrpSpPr>
        <p:grpSpPr>
          <a:xfrm>
            <a:off x="1990126" y="3012077"/>
            <a:ext cx="960158" cy="289172"/>
            <a:chOff x="4411970" y="2726085"/>
            <a:chExt cx="643107" cy="193659"/>
          </a:xfrm>
        </p:grpSpPr>
        <p:sp>
          <p:nvSpPr>
            <p:cNvPr id="1882" name="Google Shape;1882;p6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69"/>
          <p:cNvGrpSpPr/>
          <p:nvPr/>
        </p:nvGrpSpPr>
        <p:grpSpPr>
          <a:xfrm>
            <a:off x="993018" y="3278187"/>
            <a:ext cx="833173" cy="259209"/>
            <a:chOff x="4411970" y="4340222"/>
            <a:chExt cx="779467" cy="242683"/>
          </a:xfrm>
        </p:grpSpPr>
        <p:sp>
          <p:nvSpPr>
            <p:cNvPr id="1886" name="Google Shape;1886;p6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9"/>
          <p:cNvGrpSpPr/>
          <p:nvPr/>
        </p:nvGrpSpPr>
        <p:grpSpPr>
          <a:xfrm>
            <a:off x="1990126" y="2673933"/>
            <a:ext cx="965160" cy="216230"/>
            <a:chOff x="4411970" y="2468674"/>
            <a:chExt cx="747317" cy="167425"/>
          </a:xfrm>
        </p:grpSpPr>
        <p:sp>
          <p:nvSpPr>
            <p:cNvPr id="1890" name="Google Shape;1890;p6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69"/>
          <p:cNvGrpSpPr/>
          <p:nvPr/>
        </p:nvGrpSpPr>
        <p:grpSpPr>
          <a:xfrm>
            <a:off x="988873" y="2578650"/>
            <a:ext cx="810451" cy="319148"/>
            <a:chOff x="4411970" y="3686602"/>
            <a:chExt cx="797845" cy="314215"/>
          </a:xfrm>
        </p:grpSpPr>
        <p:sp>
          <p:nvSpPr>
            <p:cNvPr id="1893" name="Google Shape;1893;p6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8" name="Google Shape;1898;p6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9" name="Google Shape;1899;p69"/>
          <p:cNvGrpSpPr/>
          <p:nvPr/>
        </p:nvGrpSpPr>
        <p:grpSpPr>
          <a:xfrm>
            <a:off x="988970" y="2333174"/>
            <a:ext cx="1970333" cy="208784"/>
            <a:chOff x="6336019" y="3733725"/>
            <a:chExt cx="2566206" cy="351310"/>
          </a:xfrm>
        </p:grpSpPr>
        <p:sp>
          <p:nvSpPr>
            <p:cNvPr id="1900" name="Google Shape;1900;p6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9"/>
          <p:cNvGrpSpPr/>
          <p:nvPr/>
        </p:nvGrpSpPr>
        <p:grpSpPr>
          <a:xfrm>
            <a:off x="1990126" y="3940729"/>
            <a:ext cx="946551" cy="153200"/>
            <a:chOff x="4404545" y="3301592"/>
            <a:chExt cx="782403" cy="129272"/>
          </a:xfrm>
        </p:grpSpPr>
        <p:sp>
          <p:nvSpPr>
            <p:cNvPr id="1905" name="Google Shape;1905;p6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69"/>
          <p:cNvGrpSpPr/>
          <p:nvPr/>
        </p:nvGrpSpPr>
        <p:grpSpPr>
          <a:xfrm>
            <a:off x="1990126" y="3679688"/>
            <a:ext cx="962257" cy="139127"/>
            <a:chOff x="4411970" y="3131459"/>
            <a:chExt cx="710520" cy="117397"/>
          </a:xfrm>
        </p:grpSpPr>
        <p:sp>
          <p:nvSpPr>
            <p:cNvPr id="1908" name="Google Shape;1908;p6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0" name="Google Shape;1910;p6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1" name="Google Shape;1911;p69"/>
          <p:cNvGrpSpPr/>
          <p:nvPr/>
        </p:nvGrpSpPr>
        <p:grpSpPr>
          <a:xfrm>
            <a:off x="990271" y="3614482"/>
            <a:ext cx="823838" cy="458988"/>
            <a:chOff x="4411970" y="1801825"/>
            <a:chExt cx="734586" cy="409262"/>
          </a:xfrm>
        </p:grpSpPr>
        <p:sp>
          <p:nvSpPr>
            <p:cNvPr id="1912" name="Google Shape;1912;p6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69"/>
          <p:cNvGrpSpPr/>
          <p:nvPr/>
        </p:nvGrpSpPr>
        <p:grpSpPr>
          <a:xfrm>
            <a:off x="990271" y="4162908"/>
            <a:ext cx="856348" cy="212039"/>
            <a:chOff x="4411970" y="2233974"/>
            <a:chExt cx="763574" cy="189068"/>
          </a:xfrm>
        </p:grpSpPr>
        <p:sp>
          <p:nvSpPr>
            <p:cNvPr id="1915" name="Google Shape;1915;p6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9"/>
          <p:cNvGrpSpPr/>
          <p:nvPr/>
        </p:nvGrpSpPr>
        <p:grpSpPr>
          <a:xfrm>
            <a:off x="3100467" y="2338244"/>
            <a:ext cx="511602" cy="511602"/>
            <a:chOff x="5681300" y="2527788"/>
            <a:chExt cx="805800" cy="805800"/>
          </a:xfrm>
        </p:grpSpPr>
        <p:sp>
          <p:nvSpPr>
            <p:cNvPr id="1918" name="Google Shape;1918;p6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69"/>
          <p:cNvGrpSpPr/>
          <p:nvPr/>
        </p:nvGrpSpPr>
        <p:grpSpPr>
          <a:xfrm>
            <a:off x="3097662" y="3104827"/>
            <a:ext cx="513021" cy="512935"/>
            <a:chOff x="4049800" y="640400"/>
            <a:chExt cx="858900" cy="858900"/>
          </a:xfrm>
        </p:grpSpPr>
        <p:sp>
          <p:nvSpPr>
            <p:cNvPr id="1921" name="Google Shape;1921;p6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69"/>
          <p:cNvGrpSpPr/>
          <p:nvPr/>
        </p:nvGrpSpPr>
        <p:grpSpPr>
          <a:xfrm>
            <a:off x="3014861" y="3756719"/>
            <a:ext cx="686489" cy="686585"/>
            <a:chOff x="5080188" y="927900"/>
            <a:chExt cx="961200" cy="961200"/>
          </a:xfrm>
        </p:grpSpPr>
        <p:sp>
          <p:nvSpPr>
            <p:cNvPr id="1924" name="Google Shape;1924;p6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9"/>
          <p:cNvGrpSpPr/>
          <p:nvPr/>
        </p:nvGrpSpPr>
        <p:grpSpPr>
          <a:xfrm>
            <a:off x="3798012" y="3849448"/>
            <a:ext cx="510373" cy="510937"/>
            <a:chOff x="7508249" y="1522825"/>
            <a:chExt cx="1326332" cy="1322987"/>
          </a:xfrm>
        </p:grpSpPr>
        <p:sp>
          <p:nvSpPr>
            <p:cNvPr id="1933" name="Google Shape;1933;p6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69"/>
          <p:cNvGrpSpPr/>
          <p:nvPr/>
        </p:nvGrpSpPr>
        <p:grpSpPr>
          <a:xfrm>
            <a:off x="4489605" y="3850853"/>
            <a:ext cx="492652" cy="503348"/>
            <a:chOff x="6039282" y="1042577"/>
            <a:chExt cx="734315" cy="731929"/>
          </a:xfrm>
        </p:grpSpPr>
        <p:sp>
          <p:nvSpPr>
            <p:cNvPr id="1944" name="Google Shape;1944;p6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69"/>
          <p:cNvGrpSpPr/>
          <p:nvPr/>
        </p:nvGrpSpPr>
        <p:grpSpPr>
          <a:xfrm>
            <a:off x="5130019" y="2346894"/>
            <a:ext cx="483304" cy="504902"/>
            <a:chOff x="1825800" y="1651625"/>
            <a:chExt cx="568125" cy="591775"/>
          </a:xfrm>
        </p:grpSpPr>
        <p:sp>
          <p:nvSpPr>
            <p:cNvPr id="1966" name="Google Shape;1966;p6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2" name="Google Shape;1972;p6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9"/>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977" name="Google Shape;1977;p6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grpSp>
        <p:nvGrpSpPr>
          <p:cNvPr id="1982" name="Google Shape;1982;p70"/>
          <p:cNvGrpSpPr/>
          <p:nvPr/>
        </p:nvGrpSpPr>
        <p:grpSpPr>
          <a:xfrm>
            <a:off x="722058" y="957091"/>
            <a:ext cx="2492868" cy="1379876"/>
            <a:chOff x="2654821" y="2311071"/>
            <a:chExt cx="2279715" cy="1262120"/>
          </a:xfrm>
        </p:grpSpPr>
        <p:grpSp>
          <p:nvGrpSpPr>
            <p:cNvPr id="1983" name="Google Shape;1983;p70"/>
            <p:cNvGrpSpPr/>
            <p:nvPr/>
          </p:nvGrpSpPr>
          <p:grpSpPr>
            <a:xfrm>
              <a:off x="4034269" y="2840745"/>
              <a:ext cx="40212" cy="36437"/>
              <a:chOff x="4293400" y="2574725"/>
              <a:chExt cx="84425" cy="80100"/>
            </a:xfrm>
          </p:grpSpPr>
          <p:sp>
            <p:nvSpPr>
              <p:cNvPr id="1984" name="Google Shape;1984;p7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85" name="Google Shape;1985;p7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70"/>
            <p:cNvGrpSpPr/>
            <p:nvPr/>
          </p:nvGrpSpPr>
          <p:grpSpPr>
            <a:xfrm>
              <a:off x="3894606" y="2334874"/>
              <a:ext cx="913198" cy="518984"/>
              <a:chOff x="4000175" y="1462675"/>
              <a:chExt cx="1917275" cy="1140875"/>
            </a:xfrm>
          </p:grpSpPr>
          <p:sp>
            <p:nvSpPr>
              <p:cNvPr id="1987" name="Google Shape;1987;p7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88" name="Google Shape;1988;p70"/>
              <p:cNvGrpSpPr/>
              <p:nvPr/>
            </p:nvGrpSpPr>
            <p:grpSpPr>
              <a:xfrm>
                <a:off x="4000175" y="1462675"/>
                <a:ext cx="1917275" cy="1140875"/>
                <a:chOff x="4000175" y="1462675"/>
                <a:chExt cx="1917275" cy="1140875"/>
              </a:xfrm>
            </p:grpSpPr>
            <p:sp>
              <p:nvSpPr>
                <p:cNvPr id="1989" name="Google Shape;1989;p7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90" name="Google Shape;1990;p7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94" name="Google Shape;1994;p7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5" name="Google Shape;1995;p70"/>
            <p:cNvGrpSpPr/>
            <p:nvPr/>
          </p:nvGrpSpPr>
          <p:grpSpPr>
            <a:xfrm>
              <a:off x="3875768" y="2846704"/>
              <a:ext cx="44796" cy="47366"/>
              <a:chOff x="3960625" y="2587825"/>
              <a:chExt cx="94050" cy="104125"/>
            </a:xfrm>
          </p:grpSpPr>
          <p:sp>
            <p:nvSpPr>
              <p:cNvPr id="1996" name="Google Shape;1996;p7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97" name="Google Shape;1997;p7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70"/>
            <p:cNvGrpSpPr/>
            <p:nvPr/>
          </p:nvGrpSpPr>
          <p:grpSpPr>
            <a:xfrm>
              <a:off x="3782759" y="2807162"/>
              <a:ext cx="82686" cy="85487"/>
              <a:chOff x="3765350" y="2500900"/>
              <a:chExt cx="173600" cy="187925"/>
            </a:xfrm>
          </p:grpSpPr>
          <p:sp>
            <p:nvSpPr>
              <p:cNvPr id="1999" name="Google Shape;1999;p7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000" name="Google Shape;2000;p7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70"/>
            <p:cNvGrpSpPr/>
            <p:nvPr/>
          </p:nvGrpSpPr>
          <p:grpSpPr>
            <a:xfrm>
              <a:off x="3775674" y="2798496"/>
              <a:ext cx="40545" cy="23564"/>
              <a:chOff x="3750475" y="2481850"/>
              <a:chExt cx="85125" cy="51800"/>
            </a:xfrm>
          </p:grpSpPr>
          <p:sp>
            <p:nvSpPr>
              <p:cNvPr id="2006" name="Google Shape;2006;p7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008" name="Google Shape;2008;p70"/>
            <p:cNvGrpSpPr/>
            <p:nvPr/>
          </p:nvGrpSpPr>
          <p:grpSpPr>
            <a:xfrm>
              <a:off x="3716946" y="2776024"/>
              <a:ext cx="81971" cy="76912"/>
              <a:chOff x="3627175" y="2432450"/>
              <a:chExt cx="172100" cy="169075"/>
            </a:xfrm>
          </p:grpSpPr>
          <p:sp>
            <p:nvSpPr>
              <p:cNvPr id="2009" name="Google Shape;2009;p7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011" name="Google Shape;2011;p7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012" name="Google Shape;2012;p70"/>
            <p:cNvGrpSpPr/>
            <p:nvPr/>
          </p:nvGrpSpPr>
          <p:grpSpPr>
            <a:xfrm>
              <a:off x="3685682" y="2845624"/>
              <a:ext cx="29311" cy="45055"/>
              <a:chOff x="3561536" y="2585450"/>
              <a:chExt cx="61539" cy="99045"/>
            </a:xfrm>
          </p:grpSpPr>
          <p:sp>
            <p:nvSpPr>
              <p:cNvPr id="2013" name="Google Shape;2013;p7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015" name="Google Shape;2015;p70"/>
            <p:cNvGrpSpPr/>
            <p:nvPr/>
          </p:nvGrpSpPr>
          <p:grpSpPr>
            <a:xfrm>
              <a:off x="3849905" y="2572252"/>
              <a:ext cx="74339" cy="119559"/>
              <a:chOff x="3906325" y="1984500"/>
              <a:chExt cx="156075" cy="262825"/>
            </a:xfrm>
          </p:grpSpPr>
          <p:sp>
            <p:nvSpPr>
              <p:cNvPr id="2016" name="Google Shape;2016;p7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017" name="Google Shape;2017;p7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70"/>
            <p:cNvGrpSpPr/>
            <p:nvPr/>
          </p:nvGrpSpPr>
          <p:grpSpPr>
            <a:xfrm>
              <a:off x="2654821" y="2414345"/>
              <a:ext cx="667570" cy="558731"/>
              <a:chOff x="1397225" y="1637375"/>
              <a:chExt cx="1401575" cy="1228250"/>
            </a:xfrm>
          </p:grpSpPr>
          <p:sp>
            <p:nvSpPr>
              <p:cNvPr id="2019" name="Google Shape;2019;p7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020" name="Google Shape;2020;p70"/>
              <p:cNvGrpSpPr/>
              <p:nvPr/>
            </p:nvGrpSpPr>
            <p:grpSpPr>
              <a:xfrm>
                <a:off x="1397225" y="1637375"/>
                <a:ext cx="1398775" cy="1228250"/>
                <a:chOff x="1397225" y="1637375"/>
                <a:chExt cx="1398775" cy="1228250"/>
              </a:xfrm>
            </p:grpSpPr>
            <p:sp>
              <p:nvSpPr>
                <p:cNvPr id="2021" name="Google Shape;2021;p7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23" name="Google Shape;2023;p70"/>
            <p:cNvGrpSpPr/>
            <p:nvPr/>
          </p:nvGrpSpPr>
          <p:grpSpPr>
            <a:xfrm>
              <a:off x="3230417" y="3103734"/>
              <a:ext cx="282982" cy="280332"/>
              <a:chOff x="2605700" y="3152850"/>
              <a:chExt cx="594125" cy="616250"/>
            </a:xfrm>
          </p:grpSpPr>
          <p:sp>
            <p:nvSpPr>
              <p:cNvPr id="2024" name="Google Shape;2024;p7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025" name="Google Shape;2025;p7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026" name="Google Shape;2026;p70"/>
            <p:cNvGrpSpPr/>
            <p:nvPr/>
          </p:nvGrpSpPr>
          <p:grpSpPr>
            <a:xfrm>
              <a:off x="3265985" y="3226989"/>
              <a:ext cx="87151" cy="346202"/>
              <a:chOff x="2680375" y="3423800"/>
              <a:chExt cx="182975" cy="761050"/>
            </a:xfrm>
          </p:grpSpPr>
          <p:sp>
            <p:nvSpPr>
              <p:cNvPr id="2027" name="Google Shape;2027;p7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028" name="Google Shape;2028;p7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70"/>
            <p:cNvGrpSpPr/>
            <p:nvPr/>
          </p:nvGrpSpPr>
          <p:grpSpPr>
            <a:xfrm>
              <a:off x="3855466" y="3289811"/>
              <a:ext cx="112514" cy="94210"/>
              <a:chOff x="3918000" y="3561900"/>
              <a:chExt cx="236225" cy="207100"/>
            </a:xfrm>
          </p:grpSpPr>
          <p:sp>
            <p:nvSpPr>
              <p:cNvPr id="2030" name="Google Shape;2030;p7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031" name="Google Shape;2031;p7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7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035" name="Google Shape;2035;p70"/>
            <p:cNvGrpSpPr/>
            <p:nvPr/>
          </p:nvGrpSpPr>
          <p:grpSpPr>
            <a:xfrm>
              <a:off x="2905224" y="2311071"/>
              <a:ext cx="596721" cy="528992"/>
              <a:chOff x="1922950" y="1410350"/>
              <a:chExt cx="1252825" cy="1162875"/>
            </a:xfrm>
          </p:grpSpPr>
          <p:sp>
            <p:nvSpPr>
              <p:cNvPr id="2036" name="Google Shape;2036;p7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052" name="Google Shape;2052;p7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72" name="Google Shape;2072;p7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73" name="Google Shape;2073;p7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70"/>
            <p:cNvGrpSpPr/>
            <p:nvPr/>
          </p:nvGrpSpPr>
          <p:grpSpPr>
            <a:xfrm>
              <a:off x="3280929" y="3294542"/>
              <a:ext cx="109894" cy="272224"/>
              <a:chOff x="2711750" y="3572300"/>
              <a:chExt cx="230725" cy="598425"/>
            </a:xfrm>
          </p:grpSpPr>
          <p:sp>
            <p:nvSpPr>
              <p:cNvPr id="2075" name="Google Shape;2075;p7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7" name="Google Shape;2077;p7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8" name="Google Shape;2078;p70"/>
            <p:cNvGrpSpPr/>
            <p:nvPr/>
          </p:nvGrpSpPr>
          <p:grpSpPr>
            <a:xfrm>
              <a:off x="3790439" y="2408636"/>
              <a:ext cx="73017" cy="75684"/>
              <a:chOff x="3781475" y="1624825"/>
              <a:chExt cx="153300" cy="166375"/>
            </a:xfrm>
          </p:grpSpPr>
          <p:sp>
            <p:nvSpPr>
              <p:cNvPr id="2079" name="Google Shape;2079;p7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3" name="Google Shape;2083;p7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0" name="Google Shape;2090;p70"/>
            <p:cNvGrpSpPr/>
            <p:nvPr/>
          </p:nvGrpSpPr>
          <p:grpSpPr>
            <a:xfrm>
              <a:off x="4403342" y="3107749"/>
              <a:ext cx="316680" cy="101374"/>
              <a:chOff x="5068275" y="3161675"/>
              <a:chExt cx="664875" cy="222850"/>
            </a:xfrm>
          </p:grpSpPr>
          <p:sp>
            <p:nvSpPr>
              <p:cNvPr id="2091" name="Google Shape;2091;p7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5" name="Google Shape;2095;p7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4" name="Google Shape;2124;p70"/>
            <p:cNvGrpSpPr/>
            <p:nvPr/>
          </p:nvGrpSpPr>
          <p:grpSpPr>
            <a:xfrm>
              <a:off x="3697513" y="2707266"/>
              <a:ext cx="59549" cy="79733"/>
              <a:chOff x="3586375" y="2281300"/>
              <a:chExt cx="125025" cy="175275"/>
            </a:xfrm>
          </p:grpSpPr>
          <p:sp>
            <p:nvSpPr>
              <p:cNvPr id="2125" name="Google Shape;2125;p7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7" name="Google Shape;2127;p7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8" name="Google Shape;2128;p70"/>
            <p:cNvGrpSpPr/>
            <p:nvPr/>
          </p:nvGrpSpPr>
          <p:grpSpPr>
            <a:xfrm>
              <a:off x="4513224" y="3221724"/>
              <a:ext cx="274563" cy="280321"/>
              <a:chOff x="5298975" y="3412225"/>
              <a:chExt cx="576450" cy="616225"/>
            </a:xfrm>
          </p:grpSpPr>
          <p:sp>
            <p:nvSpPr>
              <p:cNvPr id="2129" name="Google Shape;2129;p7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30" name="Google Shape;2130;p7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70"/>
            <p:cNvGrpSpPr/>
            <p:nvPr/>
          </p:nvGrpSpPr>
          <p:grpSpPr>
            <a:xfrm>
              <a:off x="4824403" y="3421846"/>
              <a:ext cx="110132" cy="130647"/>
              <a:chOff x="5952300" y="3852150"/>
              <a:chExt cx="231225" cy="287200"/>
            </a:xfrm>
          </p:grpSpPr>
          <p:sp>
            <p:nvSpPr>
              <p:cNvPr id="2132" name="Google Shape;2132;p7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 name="Google Shape;2134;p7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2" name="Google Shape;2142;p70"/>
            <p:cNvGrpSpPr/>
            <p:nvPr/>
          </p:nvGrpSpPr>
          <p:grpSpPr>
            <a:xfrm>
              <a:off x="4295710" y="3079670"/>
              <a:ext cx="14968" cy="27135"/>
              <a:chOff x="4842300" y="3099950"/>
              <a:chExt cx="31425" cy="59650"/>
            </a:xfrm>
          </p:grpSpPr>
          <p:sp>
            <p:nvSpPr>
              <p:cNvPr id="2143" name="Google Shape;2143;p7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7" name="Google Shape;2147;p7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5" name="Google Shape;2155;p70"/>
            <p:cNvGrpSpPr/>
            <p:nvPr/>
          </p:nvGrpSpPr>
          <p:grpSpPr>
            <a:xfrm>
              <a:off x="3831056" y="2816010"/>
              <a:ext cx="37378" cy="27612"/>
              <a:chOff x="3866750" y="2520350"/>
              <a:chExt cx="78475" cy="60700"/>
            </a:xfrm>
          </p:grpSpPr>
          <p:sp>
            <p:nvSpPr>
              <p:cNvPr id="2156" name="Google Shape;2156;p7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0" name="Google Shape;2160;p7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77" name="Google Shape;2177;p7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89" name="Google Shape;2189;p7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2" name="Google Shape;2202;p70"/>
            <p:cNvGrpSpPr/>
            <p:nvPr/>
          </p:nvGrpSpPr>
          <p:grpSpPr>
            <a:xfrm>
              <a:off x="3632736" y="3051591"/>
              <a:ext cx="63288" cy="45217"/>
              <a:chOff x="3450375" y="3038225"/>
              <a:chExt cx="132875" cy="99400"/>
            </a:xfrm>
          </p:grpSpPr>
          <p:sp>
            <p:nvSpPr>
              <p:cNvPr id="2203" name="Google Shape;2203;p7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7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14" name="Google Shape;2214;p7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24" name="Google Shape;2224;p7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30" name="Google Shape;2230;p7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70"/>
          <p:cNvGrpSpPr/>
          <p:nvPr/>
        </p:nvGrpSpPr>
        <p:grpSpPr>
          <a:xfrm>
            <a:off x="719115" y="2852867"/>
            <a:ext cx="2622876" cy="1333540"/>
            <a:chOff x="238125" y="1038125"/>
            <a:chExt cx="7146800" cy="3633625"/>
          </a:xfrm>
        </p:grpSpPr>
        <p:sp>
          <p:nvSpPr>
            <p:cNvPr id="2241" name="Google Shape;2241;p7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70"/>
          <p:cNvGrpSpPr/>
          <p:nvPr/>
        </p:nvGrpSpPr>
        <p:grpSpPr>
          <a:xfrm>
            <a:off x="5834043" y="994977"/>
            <a:ext cx="2590840" cy="1380235"/>
            <a:chOff x="233350" y="949250"/>
            <a:chExt cx="7137300" cy="3802300"/>
          </a:xfrm>
        </p:grpSpPr>
        <p:sp>
          <p:nvSpPr>
            <p:cNvPr id="3814" name="Google Shape;3814;p7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70"/>
          <p:cNvGrpSpPr/>
          <p:nvPr/>
        </p:nvGrpSpPr>
        <p:grpSpPr>
          <a:xfrm>
            <a:off x="7648472" y="3039750"/>
            <a:ext cx="104231" cy="320340"/>
            <a:chOff x="7564426" y="3224343"/>
            <a:chExt cx="119985" cy="368801"/>
          </a:xfrm>
        </p:grpSpPr>
        <p:sp>
          <p:nvSpPr>
            <p:cNvPr id="3866" name="Google Shape;3866;p7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70"/>
          <p:cNvGrpSpPr/>
          <p:nvPr/>
        </p:nvGrpSpPr>
        <p:grpSpPr>
          <a:xfrm>
            <a:off x="7347961" y="3033852"/>
            <a:ext cx="189489" cy="332132"/>
            <a:chOff x="8370831" y="3202002"/>
            <a:chExt cx="218129" cy="382376"/>
          </a:xfrm>
        </p:grpSpPr>
        <p:sp>
          <p:nvSpPr>
            <p:cNvPr id="3869" name="Google Shape;3869;p7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70"/>
          <p:cNvGrpSpPr/>
          <p:nvPr/>
        </p:nvGrpSpPr>
        <p:grpSpPr>
          <a:xfrm>
            <a:off x="8071350" y="3444984"/>
            <a:ext cx="309429" cy="267000"/>
            <a:chOff x="6742064" y="3750480"/>
            <a:chExt cx="399315" cy="344560"/>
          </a:xfrm>
        </p:grpSpPr>
        <p:sp>
          <p:nvSpPr>
            <p:cNvPr id="3872" name="Google Shape;3872;p7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70"/>
          <p:cNvGrpSpPr/>
          <p:nvPr/>
        </p:nvGrpSpPr>
        <p:grpSpPr>
          <a:xfrm>
            <a:off x="7610369" y="3796031"/>
            <a:ext cx="180437" cy="281608"/>
            <a:chOff x="7248525" y="3739696"/>
            <a:chExt cx="230531" cy="359790"/>
          </a:xfrm>
        </p:grpSpPr>
        <p:sp>
          <p:nvSpPr>
            <p:cNvPr id="3875" name="Google Shape;3875;p7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70"/>
          <p:cNvGrpSpPr/>
          <p:nvPr/>
        </p:nvGrpSpPr>
        <p:grpSpPr>
          <a:xfrm>
            <a:off x="7856288" y="3439255"/>
            <a:ext cx="162896" cy="278710"/>
            <a:chOff x="7601242" y="3729267"/>
            <a:chExt cx="222566" cy="380803"/>
          </a:xfrm>
        </p:grpSpPr>
        <p:sp>
          <p:nvSpPr>
            <p:cNvPr id="3878" name="Google Shape;3878;p7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0" name="Google Shape;3880;p7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70"/>
          <p:cNvGrpSpPr/>
          <p:nvPr/>
        </p:nvGrpSpPr>
        <p:grpSpPr>
          <a:xfrm>
            <a:off x="7345934" y="3440396"/>
            <a:ext cx="193543" cy="275990"/>
            <a:chOff x="8304647" y="3738687"/>
            <a:chExt cx="225076" cy="320956"/>
          </a:xfrm>
        </p:grpSpPr>
        <p:sp>
          <p:nvSpPr>
            <p:cNvPr id="3882" name="Google Shape;3882;p7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0"/>
          <p:cNvGrpSpPr/>
          <p:nvPr/>
        </p:nvGrpSpPr>
        <p:grpSpPr>
          <a:xfrm>
            <a:off x="7618426" y="3440396"/>
            <a:ext cx="178492" cy="275990"/>
            <a:chOff x="8615101" y="3738687"/>
            <a:chExt cx="207573" cy="320956"/>
          </a:xfrm>
        </p:grpSpPr>
        <p:sp>
          <p:nvSpPr>
            <p:cNvPr id="3886" name="Google Shape;3886;p7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9" name="Google Shape;3889;p7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0" name="Google Shape;3890;p70"/>
          <p:cNvGrpSpPr/>
          <p:nvPr/>
        </p:nvGrpSpPr>
        <p:grpSpPr>
          <a:xfrm>
            <a:off x="6013131" y="3561884"/>
            <a:ext cx="557670" cy="511283"/>
            <a:chOff x="6015419" y="3716859"/>
            <a:chExt cx="557671" cy="511283"/>
          </a:xfrm>
        </p:grpSpPr>
        <p:sp>
          <p:nvSpPr>
            <p:cNvPr id="3891" name="Google Shape;3891;p7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2" name="Google Shape;3892;p70"/>
            <p:cNvGrpSpPr/>
            <p:nvPr/>
          </p:nvGrpSpPr>
          <p:grpSpPr>
            <a:xfrm>
              <a:off x="6036094" y="3716980"/>
              <a:ext cx="529860" cy="510468"/>
              <a:chOff x="6036094" y="3716980"/>
              <a:chExt cx="529860" cy="510468"/>
            </a:xfrm>
          </p:grpSpPr>
          <p:sp>
            <p:nvSpPr>
              <p:cNvPr id="3893" name="Google Shape;3893;p7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3" name="Google Shape;3903;p70"/>
          <p:cNvGrpSpPr/>
          <p:nvPr/>
        </p:nvGrpSpPr>
        <p:grpSpPr>
          <a:xfrm>
            <a:off x="6642016" y="2918653"/>
            <a:ext cx="576302" cy="511871"/>
            <a:chOff x="6644304" y="3073628"/>
            <a:chExt cx="576302" cy="511871"/>
          </a:xfrm>
        </p:grpSpPr>
        <p:sp>
          <p:nvSpPr>
            <p:cNvPr id="3904" name="Google Shape;3904;p7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70"/>
            <p:cNvGrpSpPr/>
            <p:nvPr/>
          </p:nvGrpSpPr>
          <p:grpSpPr>
            <a:xfrm>
              <a:off x="6712169" y="3085440"/>
              <a:ext cx="481622" cy="494913"/>
              <a:chOff x="6712169" y="3085440"/>
              <a:chExt cx="481622" cy="494913"/>
            </a:xfrm>
          </p:grpSpPr>
          <p:sp>
            <p:nvSpPr>
              <p:cNvPr id="3906" name="Google Shape;3906;p7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1" name="Google Shape;3911;p7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5" name="Google Shape;3915;p70"/>
          <p:cNvGrpSpPr/>
          <p:nvPr/>
        </p:nvGrpSpPr>
        <p:grpSpPr>
          <a:xfrm>
            <a:off x="6649867" y="3561648"/>
            <a:ext cx="560631" cy="511352"/>
            <a:chOff x="6652154" y="3716623"/>
            <a:chExt cx="560631" cy="511352"/>
          </a:xfrm>
        </p:grpSpPr>
        <p:sp>
          <p:nvSpPr>
            <p:cNvPr id="3916" name="Google Shape;3916;p7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7" name="Google Shape;3917;p70"/>
            <p:cNvGrpSpPr/>
            <p:nvPr/>
          </p:nvGrpSpPr>
          <p:grpSpPr>
            <a:xfrm>
              <a:off x="6669657" y="3716715"/>
              <a:ext cx="466779" cy="464290"/>
              <a:chOff x="6669657" y="3716715"/>
              <a:chExt cx="466779" cy="464290"/>
            </a:xfrm>
          </p:grpSpPr>
          <p:sp>
            <p:nvSpPr>
              <p:cNvPr id="3918" name="Google Shape;3918;p7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1" name="Google Shape;3931;p70"/>
          <p:cNvGrpSpPr/>
          <p:nvPr/>
        </p:nvGrpSpPr>
        <p:grpSpPr>
          <a:xfrm>
            <a:off x="7843958" y="3843056"/>
            <a:ext cx="187557" cy="187557"/>
            <a:chOff x="8565775" y="671075"/>
            <a:chExt cx="441000" cy="441000"/>
          </a:xfrm>
        </p:grpSpPr>
        <p:sp>
          <p:nvSpPr>
            <p:cNvPr id="3932" name="Google Shape;3932;p7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4" name="Google Shape;3934;p7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6" name="Google Shape;3936;p70"/>
          <p:cNvGrpSpPr/>
          <p:nvPr/>
        </p:nvGrpSpPr>
        <p:grpSpPr>
          <a:xfrm>
            <a:off x="5997813" y="2921275"/>
            <a:ext cx="587871" cy="512373"/>
            <a:chOff x="6000100" y="3076250"/>
            <a:chExt cx="587871" cy="512373"/>
          </a:xfrm>
        </p:grpSpPr>
        <p:sp>
          <p:nvSpPr>
            <p:cNvPr id="3937" name="Google Shape;3937;p7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8" name="Google Shape;3938;p70"/>
            <p:cNvGrpSpPr/>
            <p:nvPr/>
          </p:nvGrpSpPr>
          <p:grpSpPr>
            <a:xfrm>
              <a:off x="6031360" y="3076713"/>
              <a:ext cx="539107" cy="480965"/>
              <a:chOff x="6031360" y="3076713"/>
              <a:chExt cx="539107" cy="480965"/>
            </a:xfrm>
          </p:grpSpPr>
          <p:sp>
            <p:nvSpPr>
              <p:cNvPr id="3939" name="Google Shape;3939;p7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6" name="Google Shape;3946;p70"/>
          <p:cNvGrpSpPr/>
          <p:nvPr/>
        </p:nvGrpSpPr>
        <p:grpSpPr>
          <a:xfrm>
            <a:off x="3416804" y="902588"/>
            <a:ext cx="2310381" cy="1488888"/>
            <a:chOff x="229225" y="549050"/>
            <a:chExt cx="7161750" cy="4615275"/>
          </a:xfrm>
        </p:grpSpPr>
        <p:sp>
          <p:nvSpPr>
            <p:cNvPr id="3947" name="Google Shape;3947;p7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70"/>
          <p:cNvGrpSpPr/>
          <p:nvPr/>
        </p:nvGrpSpPr>
        <p:grpSpPr>
          <a:xfrm>
            <a:off x="3514722" y="2832485"/>
            <a:ext cx="2310282" cy="1374222"/>
            <a:chOff x="238125" y="732525"/>
            <a:chExt cx="7130500" cy="4241425"/>
          </a:xfrm>
        </p:grpSpPr>
        <p:sp>
          <p:nvSpPr>
            <p:cNvPr id="4065" name="Google Shape;4065;p7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8"/>
        <p:cNvGrpSpPr/>
        <p:nvPr/>
      </p:nvGrpSpPr>
      <p:grpSpPr>
        <a:xfrm>
          <a:off x="0" y="0"/>
          <a:ext cx="0" cy="0"/>
          <a:chOff x="0" y="0"/>
          <a:chExt cx="0" cy="0"/>
        </a:xfrm>
      </p:grpSpPr>
      <p:sp>
        <p:nvSpPr>
          <p:cNvPr id="460" name="Google Shape;460;p35"/>
          <p:cNvSpPr txBox="1">
            <a:spLocks noGrp="1"/>
          </p:cNvSpPr>
          <p:nvPr>
            <p:ph type="title"/>
          </p:nvPr>
        </p:nvSpPr>
        <p:spPr>
          <a:xfrm>
            <a:off x="477672" y="272955"/>
            <a:ext cx="7952028" cy="625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4000" b="1" dirty="0">
                <a:solidFill>
                  <a:schemeClr val="accent6">
                    <a:lumMod val="85000"/>
                  </a:schemeClr>
                </a:solidFill>
                <a:effectLst>
                  <a:outerShdw blurRad="38100" dist="38100" dir="2700000" algn="tl">
                    <a:srgbClr val="000000">
                      <a:alpha val="43137"/>
                    </a:srgbClr>
                  </a:outerShdw>
                </a:effectLst>
              </a:rPr>
              <a:t>Expeditions</a:t>
            </a:r>
            <a:endParaRPr sz="4000" dirty="0">
              <a:solidFill>
                <a:schemeClr val="accent6">
                  <a:lumMod val="85000"/>
                </a:schemeClr>
              </a:solidFill>
            </a:endParaRPr>
          </a:p>
        </p:txBody>
      </p:sp>
      <p:sp>
        <p:nvSpPr>
          <p:cNvPr id="463" name="Google Shape;463;p35"/>
          <p:cNvSpPr txBox="1">
            <a:spLocks noGrp="1"/>
          </p:cNvSpPr>
          <p:nvPr>
            <p:ph type="title" idx="4"/>
          </p:nvPr>
        </p:nvSpPr>
        <p:spPr>
          <a:xfrm>
            <a:off x="3220086" y="960791"/>
            <a:ext cx="2467200" cy="468000"/>
          </a:xfrm>
          <a:prstGeom prst="rect">
            <a:avLst/>
          </a:prstGeom>
        </p:spPr>
        <p:txBody>
          <a:bodyPr spcFirstLastPara="1" wrap="square" lIns="91425" tIns="91425" rIns="91425" bIns="91425" anchor="t" anchorCtr="0">
            <a:noAutofit/>
          </a:bodyPr>
          <a:lstStyle/>
          <a:p>
            <a:r>
              <a:rPr lang="en-US" b="1" dirty="0"/>
              <a:t>Canada</a:t>
            </a:r>
            <a:br>
              <a:rPr lang="en-US" b="1" dirty="0"/>
            </a:br>
            <a:endParaRPr dirty="0"/>
          </a:p>
        </p:txBody>
      </p:sp>
      <p:sp>
        <p:nvSpPr>
          <p:cNvPr id="464" name="Google Shape;464;p35"/>
          <p:cNvSpPr txBox="1">
            <a:spLocks noGrp="1"/>
          </p:cNvSpPr>
          <p:nvPr>
            <p:ph type="subTitle" idx="5"/>
          </p:nvPr>
        </p:nvSpPr>
        <p:spPr>
          <a:xfrm>
            <a:off x="5914616" y="1564406"/>
            <a:ext cx="2467200" cy="10434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1994</a:t>
            </a:r>
            <a:r>
              <a:rPr lang="pl-PL" dirty="0"/>
              <a:t> year</a:t>
            </a:r>
          </a:p>
          <a:p>
            <a:pPr marL="0" lvl="0" indent="0" algn="ctr" rtl="0">
              <a:spcBef>
                <a:spcPts val="0"/>
              </a:spcBef>
              <a:spcAft>
                <a:spcPts val="0"/>
              </a:spcAft>
              <a:buNone/>
            </a:pPr>
            <a:r>
              <a:rPr lang="ru-RU" dirty="0"/>
              <a:t>«</a:t>
            </a:r>
            <a:r>
              <a:rPr lang="en-US" dirty="0"/>
              <a:t>A future harmony between humans and Nature was still possible</a:t>
            </a:r>
            <a:r>
              <a:rPr lang="ru-RU" dirty="0"/>
              <a:t>»</a:t>
            </a:r>
            <a:endParaRPr dirty="0"/>
          </a:p>
        </p:txBody>
      </p:sp>
      <p:sp>
        <p:nvSpPr>
          <p:cNvPr id="465" name="Google Shape;465;p35"/>
          <p:cNvSpPr txBox="1">
            <a:spLocks noGrp="1"/>
          </p:cNvSpPr>
          <p:nvPr>
            <p:ph type="title" idx="6"/>
          </p:nvPr>
        </p:nvSpPr>
        <p:spPr>
          <a:xfrm>
            <a:off x="5914616" y="960791"/>
            <a:ext cx="2467200" cy="468000"/>
          </a:xfrm>
          <a:prstGeom prst="rect">
            <a:avLst/>
          </a:prstGeom>
        </p:spPr>
        <p:txBody>
          <a:bodyPr spcFirstLastPara="1" wrap="square" lIns="91425" tIns="91425" rIns="91425" bIns="91425" anchor="t" anchorCtr="0">
            <a:noAutofit/>
          </a:bodyPr>
          <a:lstStyle/>
          <a:p>
            <a:r>
              <a:rPr lang="en-US" b="1" dirty="0"/>
              <a:t>Madagascar</a:t>
            </a:r>
            <a:br>
              <a:rPr lang="en-US" b="1" dirty="0"/>
            </a:br>
            <a:endParaRPr dirty="0"/>
          </a:p>
        </p:txBody>
      </p:sp>
      <p:cxnSp>
        <p:nvCxnSpPr>
          <p:cNvPr id="466" name="Google Shape;466;p35"/>
          <p:cNvCxnSpPr/>
          <p:nvPr/>
        </p:nvCxnSpPr>
        <p:spPr>
          <a:xfrm>
            <a:off x="1468122" y="1431235"/>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467" name="Google Shape;467;p35"/>
          <p:cNvCxnSpPr/>
          <p:nvPr/>
        </p:nvCxnSpPr>
        <p:spPr>
          <a:xfrm>
            <a:off x="4219668" y="1446818"/>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468" name="Google Shape;468;p35"/>
          <p:cNvCxnSpPr/>
          <p:nvPr/>
        </p:nvCxnSpPr>
        <p:spPr>
          <a:xfrm>
            <a:off x="6837580" y="1496598"/>
            <a:ext cx="486300" cy="0"/>
          </a:xfrm>
          <a:prstGeom prst="straightConnector1">
            <a:avLst/>
          </a:prstGeom>
          <a:noFill/>
          <a:ln w="19050" cap="flat" cmpd="sng">
            <a:solidFill>
              <a:schemeClr val="lt1"/>
            </a:solidFill>
            <a:prstDash val="solid"/>
            <a:round/>
            <a:headEnd type="none" w="med" len="med"/>
            <a:tailEnd type="none" w="med" len="med"/>
          </a:ln>
        </p:spPr>
      </p:cxnSp>
      <p:sp>
        <p:nvSpPr>
          <p:cNvPr id="3" name="Подзаголовок 2">
            <a:extLst>
              <a:ext uri="{FF2B5EF4-FFF2-40B4-BE49-F238E27FC236}">
                <a16:creationId xmlns:a16="http://schemas.microsoft.com/office/drawing/2014/main" id="{3A72CFBD-67EC-BC69-88F3-95D355285163}"/>
              </a:ext>
            </a:extLst>
          </p:cNvPr>
          <p:cNvSpPr>
            <a:spLocks noGrp="1"/>
          </p:cNvSpPr>
          <p:nvPr>
            <p:ph type="subTitle" idx="1"/>
          </p:nvPr>
        </p:nvSpPr>
        <p:spPr>
          <a:xfrm>
            <a:off x="402609" y="1428791"/>
            <a:ext cx="2599897" cy="1018538"/>
          </a:xfrm>
        </p:spPr>
        <p:txBody>
          <a:bodyPr/>
          <a:lstStyle/>
          <a:p>
            <a:r>
              <a:rPr lang="ru-RU" dirty="0"/>
              <a:t>1989</a:t>
            </a:r>
            <a:r>
              <a:rPr lang="pl-PL" dirty="0"/>
              <a:t> year</a:t>
            </a:r>
          </a:p>
          <a:p>
            <a:pPr algn="l"/>
            <a:r>
              <a:rPr lang="uk-UA" dirty="0"/>
              <a:t>«</a:t>
            </a:r>
            <a:r>
              <a:rPr lang="en-US" dirty="0"/>
              <a:t>You can walk for days on</a:t>
            </a:r>
            <a:r>
              <a:rPr lang="ru-RU" dirty="0"/>
              <a:t> </a:t>
            </a:r>
            <a:r>
              <a:rPr lang="en-US" dirty="0"/>
              <a:t>end without meeting</a:t>
            </a:r>
            <a:r>
              <a:rPr lang="ru-RU" dirty="0"/>
              <a:t> </a:t>
            </a:r>
            <a:r>
              <a:rPr lang="en-US" dirty="0"/>
              <a:t>another living soul</a:t>
            </a:r>
            <a:r>
              <a:rPr lang="ru-RU" dirty="0"/>
              <a:t>»</a:t>
            </a:r>
          </a:p>
        </p:txBody>
      </p:sp>
      <p:sp>
        <p:nvSpPr>
          <p:cNvPr id="5" name="Подзаголовок 4">
            <a:extLst>
              <a:ext uri="{FF2B5EF4-FFF2-40B4-BE49-F238E27FC236}">
                <a16:creationId xmlns:a16="http://schemas.microsoft.com/office/drawing/2014/main" id="{31DA9D53-5517-4163-4B3F-31EA2D584AE6}"/>
              </a:ext>
            </a:extLst>
          </p:cNvPr>
          <p:cNvSpPr>
            <a:spLocks noGrp="1"/>
          </p:cNvSpPr>
          <p:nvPr>
            <p:ph type="subTitle" idx="3"/>
          </p:nvPr>
        </p:nvSpPr>
        <p:spPr>
          <a:xfrm>
            <a:off x="2743083" y="1496598"/>
            <a:ext cx="3171533" cy="1123474"/>
          </a:xfrm>
        </p:spPr>
        <p:txBody>
          <a:bodyPr/>
          <a:lstStyle/>
          <a:p>
            <a:r>
              <a:rPr lang="en-US" dirty="0"/>
              <a:t>In the early 1980’s</a:t>
            </a:r>
            <a:endParaRPr lang="pl-PL" dirty="0"/>
          </a:p>
          <a:p>
            <a:r>
              <a:rPr lang="uk-UA" dirty="0"/>
              <a:t>«</a:t>
            </a:r>
            <a:r>
              <a:rPr lang="pl-PL" dirty="0"/>
              <a:t>T</a:t>
            </a:r>
            <a:r>
              <a:rPr lang="en-US" dirty="0"/>
              <a:t>he Nature that the crew encountered was grandiose, but also damaged</a:t>
            </a:r>
            <a:r>
              <a:rPr lang="uk-UA" dirty="0"/>
              <a:t>»</a:t>
            </a:r>
            <a:endParaRPr lang="ru-RU" dirty="0"/>
          </a:p>
        </p:txBody>
      </p:sp>
      <p:sp>
        <p:nvSpPr>
          <p:cNvPr id="7" name="Заголовок 6">
            <a:extLst>
              <a:ext uri="{FF2B5EF4-FFF2-40B4-BE49-F238E27FC236}">
                <a16:creationId xmlns:a16="http://schemas.microsoft.com/office/drawing/2014/main" id="{3E48CF92-EA99-7406-21A7-2BBF8CD21285}"/>
              </a:ext>
            </a:extLst>
          </p:cNvPr>
          <p:cNvSpPr>
            <a:spLocks noGrp="1"/>
          </p:cNvSpPr>
          <p:nvPr>
            <p:ph type="title" idx="2"/>
          </p:nvPr>
        </p:nvSpPr>
        <p:spPr>
          <a:xfrm>
            <a:off x="477672" y="960791"/>
            <a:ext cx="2467200" cy="468000"/>
          </a:xfrm>
        </p:spPr>
        <p:txBody>
          <a:bodyPr/>
          <a:lstStyle/>
          <a:p>
            <a:r>
              <a:rPr lang="pl-PL" dirty="0"/>
              <a:t>Alaska</a:t>
            </a:r>
            <a:endParaRPr lang="ru-RU" dirty="0"/>
          </a:p>
        </p:txBody>
      </p:sp>
      <p:sp>
        <p:nvSpPr>
          <p:cNvPr id="8" name="TextBox 7">
            <a:extLst>
              <a:ext uri="{FF2B5EF4-FFF2-40B4-BE49-F238E27FC236}">
                <a16:creationId xmlns:a16="http://schemas.microsoft.com/office/drawing/2014/main" id="{644FBC9F-8E3D-B862-3155-72760D0AD01A}"/>
              </a:ext>
            </a:extLst>
          </p:cNvPr>
          <p:cNvSpPr txBox="1"/>
          <p:nvPr/>
        </p:nvSpPr>
        <p:spPr>
          <a:xfrm>
            <a:off x="1095401" y="2572659"/>
            <a:ext cx="1449436" cy="615553"/>
          </a:xfrm>
          <a:prstGeom prst="rect">
            <a:avLst/>
          </a:prstGeom>
          <a:noFill/>
        </p:spPr>
        <p:txBody>
          <a:bodyPr wrap="none" rtlCol="0">
            <a:spAutoFit/>
          </a:bodyPr>
          <a:lstStyle/>
          <a:p>
            <a:r>
              <a:rPr lang="en-US" sz="2000" b="1" dirty="0">
                <a:solidFill>
                  <a:schemeClr val="bg1"/>
                </a:solidFill>
                <a:latin typeface="Alata" panose="020B0604020202020204" charset="0"/>
              </a:rPr>
              <a:t>Mississippi</a:t>
            </a:r>
          </a:p>
          <a:p>
            <a:endParaRPr lang="ru-RU" dirty="0"/>
          </a:p>
        </p:txBody>
      </p:sp>
      <p:cxnSp>
        <p:nvCxnSpPr>
          <p:cNvPr id="9" name="Google Shape;467;p35">
            <a:extLst>
              <a:ext uri="{FF2B5EF4-FFF2-40B4-BE49-F238E27FC236}">
                <a16:creationId xmlns:a16="http://schemas.microsoft.com/office/drawing/2014/main" id="{B8985275-CF39-E01C-A9E4-E85237B526D2}"/>
              </a:ext>
            </a:extLst>
          </p:cNvPr>
          <p:cNvCxnSpPr/>
          <p:nvPr/>
        </p:nvCxnSpPr>
        <p:spPr>
          <a:xfrm>
            <a:off x="1502395" y="3001242"/>
            <a:ext cx="486300" cy="0"/>
          </a:xfrm>
          <a:prstGeom prst="straightConnector1">
            <a:avLst/>
          </a:prstGeom>
          <a:noFill/>
          <a:ln w="19050" cap="flat" cmpd="sng">
            <a:solidFill>
              <a:schemeClr val="lt1"/>
            </a:solidFill>
            <a:prstDash val="solid"/>
            <a:round/>
            <a:headEnd type="none" w="med" len="med"/>
            <a:tailEnd type="none" w="med" len="med"/>
          </a:ln>
        </p:spPr>
      </p:cxnSp>
      <p:sp>
        <p:nvSpPr>
          <p:cNvPr id="10" name="TextBox 9">
            <a:extLst>
              <a:ext uri="{FF2B5EF4-FFF2-40B4-BE49-F238E27FC236}">
                <a16:creationId xmlns:a16="http://schemas.microsoft.com/office/drawing/2014/main" id="{3C3AD45A-8BBE-6C07-631E-DABEBB557924}"/>
              </a:ext>
            </a:extLst>
          </p:cNvPr>
          <p:cNvSpPr txBox="1"/>
          <p:nvPr/>
        </p:nvSpPr>
        <p:spPr>
          <a:xfrm>
            <a:off x="477672" y="3064300"/>
            <a:ext cx="2535747" cy="1384995"/>
          </a:xfrm>
          <a:prstGeom prst="rect">
            <a:avLst/>
          </a:prstGeom>
          <a:noFill/>
        </p:spPr>
        <p:txBody>
          <a:bodyPr wrap="square" rtlCol="0">
            <a:spAutoFit/>
          </a:bodyPr>
          <a:lstStyle/>
          <a:p>
            <a:pPr algn="ctr"/>
            <a:r>
              <a:rPr lang="en-US" dirty="0">
                <a:solidFill>
                  <a:schemeClr val="bg1"/>
                </a:solidFill>
                <a:latin typeface="Lexend Deca Light" panose="020B0604020202020204" charset="0"/>
              </a:rPr>
              <a:t>1983</a:t>
            </a:r>
          </a:p>
          <a:p>
            <a:pPr algn="ctr"/>
            <a:r>
              <a:rPr lang="ru-RU" dirty="0">
                <a:solidFill>
                  <a:schemeClr val="bg1"/>
                </a:solidFill>
                <a:latin typeface="Lexend Deca Light" panose="020B0604020202020204" charset="0"/>
              </a:rPr>
              <a:t>«</a:t>
            </a:r>
            <a:r>
              <a:rPr lang="en-US" dirty="0">
                <a:solidFill>
                  <a:schemeClr val="bg1"/>
                </a:solidFill>
                <a:latin typeface="Lexend Deca Light" panose="020B0604020202020204" charset="0"/>
              </a:rPr>
              <a:t>From the air, a flying team recorded the broad sweep of the Mississippi, dubbed the “Father of Waters” by the Indians.</a:t>
            </a:r>
            <a:r>
              <a:rPr lang="ru-RU" dirty="0">
                <a:solidFill>
                  <a:schemeClr val="bg1"/>
                </a:solidFill>
                <a:latin typeface="Lexend Deca Light" panose="020B0604020202020204" charset="0"/>
              </a:rPr>
              <a:t>»</a:t>
            </a:r>
            <a:endParaRPr lang="ru-RU" dirty="0">
              <a:solidFill>
                <a:schemeClr val="bg1"/>
              </a:solidFill>
            </a:endParaRPr>
          </a:p>
        </p:txBody>
      </p:sp>
      <p:sp>
        <p:nvSpPr>
          <p:cNvPr id="12" name="TextBox 11">
            <a:extLst>
              <a:ext uri="{FF2B5EF4-FFF2-40B4-BE49-F238E27FC236}">
                <a16:creationId xmlns:a16="http://schemas.microsoft.com/office/drawing/2014/main" id="{7A33ED6E-4C47-D3B7-A9B7-6B83051CC0F8}"/>
              </a:ext>
            </a:extLst>
          </p:cNvPr>
          <p:cNvSpPr txBox="1"/>
          <p:nvPr/>
        </p:nvSpPr>
        <p:spPr>
          <a:xfrm flipH="1">
            <a:off x="3539899" y="2578031"/>
            <a:ext cx="2176471" cy="400110"/>
          </a:xfrm>
          <a:prstGeom prst="rect">
            <a:avLst/>
          </a:prstGeom>
          <a:noFill/>
        </p:spPr>
        <p:txBody>
          <a:bodyPr wrap="square" rtlCol="0">
            <a:spAutoFit/>
          </a:bodyPr>
          <a:lstStyle/>
          <a:p>
            <a:pPr algn="ctr"/>
            <a:r>
              <a:rPr lang="en-US" sz="2000" b="1" dirty="0">
                <a:solidFill>
                  <a:schemeClr val="bg1"/>
                </a:solidFill>
              </a:rPr>
              <a:t>Caribbean Sea</a:t>
            </a:r>
          </a:p>
        </p:txBody>
      </p:sp>
      <p:cxnSp>
        <p:nvCxnSpPr>
          <p:cNvPr id="13" name="Google Shape;467;p35">
            <a:extLst>
              <a:ext uri="{FF2B5EF4-FFF2-40B4-BE49-F238E27FC236}">
                <a16:creationId xmlns:a16="http://schemas.microsoft.com/office/drawing/2014/main" id="{955C9684-8196-24FE-73C8-0EC04768A8C7}"/>
              </a:ext>
            </a:extLst>
          </p:cNvPr>
          <p:cNvCxnSpPr/>
          <p:nvPr/>
        </p:nvCxnSpPr>
        <p:spPr>
          <a:xfrm>
            <a:off x="4328850" y="3008643"/>
            <a:ext cx="4863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2"/>
        <p:cNvGrpSpPr/>
        <p:nvPr/>
      </p:nvGrpSpPr>
      <p:grpSpPr>
        <a:xfrm>
          <a:off x="0" y="0"/>
          <a:ext cx="0" cy="0"/>
          <a:chOff x="0" y="0"/>
          <a:chExt cx="0" cy="0"/>
        </a:xfrm>
      </p:grpSpPr>
      <p:grpSp>
        <p:nvGrpSpPr>
          <p:cNvPr id="4183" name="Google Shape;4183;p71"/>
          <p:cNvGrpSpPr/>
          <p:nvPr/>
        </p:nvGrpSpPr>
        <p:grpSpPr>
          <a:xfrm>
            <a:off x="729274" y="969771"/>
            <a:ext cx="2507799" cy="206239"/>
            <a:chOff x="106648" y="895722"/>
            <a:chExt cx="4481413" cy="374300"/>
          </a:xfrm>
        </p:grpSpPr>
        <p:grpSp>
          <p:nvGrpSpPr>
            <p:cNvPr id="4184" name="Google Shape;4184;p71"/>
            <p:cNvGrpSpPr/>
            <p:nvPr/>
          </p:nvGrpSpPr>
          <p:grpSpPr>
            <a:xfrm>
              <a:off x="2233276" y="895722"/>
              <a:ext cx="1082667" cy="223591"/>
              <a:chOff x="4808316" y="2800065"/>
              <a:chExt cx="1999386" cy="412910"/>
            </a:xfrm>
          </p:grpSpPr>
          <p:sp>
            <p:nvSpPr>
              <p:cNvPr id="4185" name="Google Shape;4185;p7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6" name="Google Shape;4186;p71"/>
              <p:cNvGrpSpPr/>
              <p:nvPr/>
            </p:nvGrpSpPr>
            <p:grpSpPr>
              <a:xfrm>
                <a:off x="4808316" y="2800065"/>
                <a:ext cx="92400" cy="411825"/>
                <a:chOff x="845575" y="2563700"/>
                <a:chExt cx="92400" cy="411825"/>
              </a:xfrm>
            </p:grpSpPr>
            <p:cxnSp>
              <p:nvCxnSpPr>
                <p:cNvPr id="4187" name="Google Shape;4187;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88" name="Google Shape;4188;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9" name="Google Shape;4189;p71"/>
            <p:cNvGrpSpPr/>
            <p:nvPr/>
          </p:nvGrpSpPr>
          <p:grpSpPr>
            <a:xfrm>
              <a:off x="106648" y="895722"/>
              <a:ext cx="1088401" cy="223591"/>
              <a:chOff x="881025" y="2800065"/>
              <a:chExt cx="2009975" cy="412910"/>
            </a:xfrm>
          </p:grpSpPr>
          <p:sp>
            <p:nvSpPr>
              <p:cNvPr id="4190" name="Google Shape;4190;p7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1" name="Google Shape;4191;p71"/>
              <p:cNvGrpSpPr/>
              <p:nvPr/>
            </p:nvGrpSpPr>
            <p:grpSpPr>
              <a:xfrm>
                <a:off x="881025" y="2800065"/>
                <a:ext cx="92400" cy="411825"/>
                <a:chOff x="845575" y="2563700"/>
                <a:chExt cx="92400" cy="411825"/>
              </a:xfrm>
            </p:grpSpPr>
            <p:cxnSp>
              <p:nvCxnSpPr>
                <p:cNvPr id="4192" name="Google Shape;4192;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93" name="Google Shape;4193;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4" name="Google Shape;4194;p71"/>
            <p:cNvGrpSpPr/>
            <p:nvPr/>
          </p:nvGrpSpPr>
          <p:grpSpPr>
            <a:xfrm>
              <a:off x="1172346" y="1047018"/>
              <a:ext cx="1083151" cy="223003"/>
              <a:chOff x="2849073" y="3079467"/>
              <a:chExt cx="2000279" cy="411825"/>
            </a:xfrm>
          </p:grpSpPr>
          <p:sp>
            <p:nvSpPr>
              <p:cNvPr id="4195" name="Google Shape;4195;p7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71"/>
              <p:cNvGrpSpPr/>
              <p:nvPr/>
            </p:nvGrpSpPr>
            <p:grpSpPr>
              <a:xfrm rot="10800000">
                <a:off x="2849073" y="3079467"/>
                <a:ext cx="92400" cy="411825"/>
                <a:chOff x="2070100" y="2563700"/>
                <a:chExt cx="92400" cy="411825"/>
              </a:xfrm>
            </p:grpSpPr>
            <p:cxnSp>
              <p:nvCxnSpPr>
                <p:cNvPr id="4197" name="Google Shape;4197;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98" name="Google Shape;4198;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9" name="Google Shape;4199;p71"/>
            <p:cNvGrpSpPr/>
            <p:nvPr/>
          </p:nvGrpSpPr>
          <p:grpSpPr>
            <a:xfrm>
              <a:off x="3290132" y="1047018"/>
              <a:ext cx="1297929" cy="223003"/>
              <a:chOff x="6760035" y="3079467"/>
              <a:chExt cx="2396914" cy="411825"/>
            </a:xfrm>
          </p:grpSpPr>
          <p:sp>
            <p:nvSpPr>
              <p:cNvPr id="4200" name="Google Shape;4200;p7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1" name="Google Shape;4201;p71"/>
              <p:cNvGrpSpPr/>
              <p:nvPr/>
            </p:nvGrpSpPr>
            <p:grpSpPr>
              <a:xfrm rot="10800000">
                <a:off x="6760035" y="3079467"/>
                <a:ext cx="92400" cy="411825"/>
                <a:chOff x="2070100" y="2563700"/>
                <a:chExt cx="92400" cy="411825"/>
              </a:xfrm>
            </p:grpSpPr>
            <p:cxnSp>
              <p:nvCxnSpPr>
                <p:cNvPr id="4202" name="Google Shape;4202;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03" name="Google Shape;4203;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04" name="Google Shape;4204;p71"/>
          <p:cNvGrpSpPr/>
          <p:nvPr/>
        </p:nvGrpSpPr>
        <p:grpSpPr>
          <a:xfrm>
            <a:off x="2147036" y="3369142"/>
            <a:ext cx="1086701" cy="799429"/>
            <a:chOff x="2183288" y="3555572"/>
            <a:chExt cx="1136241" cy="835873"/>
          </a:xfrm>
        </p:grpSpPr>
        <p:sp>
          <p:nvSpPr>
            <p:cNvPr id="4205" name="Google Shape;4205;p7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6" name="Google Shape;4206;p71"/>
            <p:cNvGrpSpPr/>
            <p:nvPr/>
          </p:nvGrpSpPr>
          <p:grpSpPr>
            <a:xfrm>
              <a:off x="2205895" y="3637269"/>
              <a:ext cx="1089848" cy="724993"/>
              <a:chOff x="2205895" y="3637269"/>
              <a:chExt cx="1089848" cy="724993"/>
            </a:xfrm>
          </p:grpSpPr>
          <p:sp>
            <p:nvSpPr>
              <p:cNvPr id="4207" name="Google Shape;4207;p7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3" name="Google Shape;4213;p7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4" name="Google Shape;4214;p7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15" name="Google Shape;4215;p71"/>
            <p:cNvGrpSpPr/>
            <p:nvPr/>
          </p:nvGrpSpPr>
          <p:grpSpPr>
            <a:xfrm>
              <a:off x="3173850" y="3779426"/>
              <a:ext cx="145679" cy="70048"/>
              <a:chOff x="3173850" y="3779426"/>
              <a:chExt cx="145679" cy="70048"/>
            </a:xfrm>
          </p:grpSpPr>
          <p:cxnSp>
            <p:nvCxnSpPr>
              <p:cNvPr id="4216" name="Google Shape;4216;p7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217" name="Google Shape;4217;p7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71"/>
            <p:cNvGrpSpPr/>
            <p:nvPr/>
          </p:nvGrpSpPr>
          <p:grpSpPr>
            <a:xfrm>
              <a:off x="2183288" y="4139483"/>
              <a:ext cx="145133" cy="70048"/>
              <a:chOff x="2183288" y="4139483"/>
              <a:chExt cx="145133" cy="70048"/>
            </a:xfrm>
          </p:grpSpPr>
          <p:cxnSp>
            <p:nvCxnSpPr>
              <p:cNvPr id="4219" name="Google Shape;4219;p7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20" name="Google Shape;4220;p7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1" name="Google Shape;4221;p7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2" name="Google Shape;4222;p7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23" name="Google Shape;4223;p71"/>
            <p:cNvGrpSpPr/>
            <p:nvPr/>
          </p:nvGrpSpPr>
          <p:grpSpPr>
            <a:xfrm>
              <a:off x="2943836" y="4268886"/>
              <a:ext cx="60717" cy="122559"/>
              <a:chOff x="2943836" y="4268886"/>
              <a:chExt cx="60717" cy="122559"/>
            </a:xfrm>
          </p:grpSpPr>
          <p:sp>
            <p:nvSpPr>
              <p:cNvPr id="4224" name="Google Shape;4224;p7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5" name="Google Shape;4225;p7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226" name="Google Shape;4226;p71"/>
          <p:cNvGrpSpPr/>
          <p:nvPr/>
        </p:nvGrpSpPr>
        <p:grpSpPr>
          <a:xfrm>
            <a:off x="3409981" y="1290142"/>
            <a:ext cx="1675870" cy="758251"/>
            <a:chOff x="3530532" y="1496185"/>
            <a:chExt cx="1562000" cy="706730"/>
          </a:xfrm>
        </p:grpSpPr>
        <p:cxnSp>
          <p:nvCxnSpPr>
            <p:cNvPr id="4227" name="Google Shape;4227;p7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228" name="Google Shape;4228;p71"/>
            <p:cNvGrpSpPr/>
            <p:nvPr/>
          </p:nvGrpSpPr>
          <p:grpSpPr>
            <a:xfrm>
              <a:off x="3530532" y="1496185"/>
              <a:ext cx="323430" cy="463587"/>
              <a:chOff x="3530532" y="1496185"/>
              <a:chExt cx="323430" cy="463587"/>
            </a:xfrm>
          </p:grpSpPr>
          <p:grpSp>
            <p:nvGrpSpPr>
              <p:cNvPr id="4229" name="Google Shape;4229;p71"/>
              <p:cNvGrpSpPr/>
              <p:nvPr/>
            </p:nvGrpSpPr>
            <p:grpSpPr>
              <a:xfrm>
                <a:off x="3567462" y="1496185"/>
                <a:ext cx="286500" cy="361376"/>
                <a:chOff x="3567462" y="1496185"/>
                <a:chExt cx="286500" cy="361376"/>
              </a:xfrm>
            </p:grpSpPr>
            <p:cxnSp>
              <p:nvCxnSpPr>
                <p:cNvPr id="4230" name="Google Shape;4230;p7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31" name="Google Shape;4231;p7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2" name="Google Shape;4232;p7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71"/>
            <p:cNvGrpSpPr/>
            <p:nvPr/>
          </p:nvGrpSpPr>
          <p:grpSpPr>
            <a:xfrm>
              <a:off x="3891569" y="1779209"/>
              <a:ext cx="323945" cy="423706"/>
              <a:chOff x="3891569" y="1779209"/>
              <a:chExt cx="323945" cy="423706"/>
            </a:xfrm>
          </p:grpSpPr>
          <p:grpSp>
            <p:nvGrpSpPr>
              <p:cNvPr id="4234" name="Google Shape;4234;p71"/>
              <p:cNvGrpSpPr/>
              <p:nvPr/>
            </p:nvGrpSpPr>
            <p:grpSpPr>
              <a:xfrm>
                <a:off x="3929014" y="1881638"/>
                <a:ext cx="286500" cy="321278"/>
                <a:chOff x="3929014" y="1881638"/>
                <a:chExt cx="286500" cy="321278"/>
              </a:xfrm>
            </p:grpSpPr>
            <p:cxnSp>
              <p:nvCxnSpPr>
                <p:cNvPr id="4235" name="Google Shape;4235;p7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236" name="Google Shape;4236;p7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7" name="Google Shape;4237;p7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71"/>
            <p:cNvGrpSpPr/>
            <p:nvPr/>
          </p:nvGrpSpPr>
          <p:grpSpPr>
            <a:xfrm>
              <a:off x="4252606" y="1496185"/>
              <a:ext cx="324721" cy="463587"/>
              <a:chOff x="4252606" y="1496185"/>
              <a:chExt cx="324721" cy="463587"/>
            </a:xfrm>
          </p:grpSpPr>
          <p:grpSp>
            <p:nvGrpSpPr>
              <p:cNvPr id="4239" name="Google Shape;4239;p71"/>
              <p:cNvGrpSpPr/>
              <p:nvPr/>
            </p:nvGrpSpPr>
            <p:grpSpPr>
              <a:xfrm>
                <a:off x="4290828" y="1496185"/>
                <a:ext cx="286500" cy="361376"/>
                <a:chOff x="4290828" y="1496185"/>
                <a:chExt cx="286500" cy="361376"/>
              </a:xfrm>
            </p:grpSpPr>
            <p:cxnSp>
              <p:nvCxnSpPr>
                <p:cNvPr id="4240" name="Google Shape;4240;p7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41" name="Google Shape;4241;p7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2" name="Google Shape;4242;p7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71"/>
            <p:cNvGrpSpPr/>
            <p:nvPr/>
          </p:nvGrpSpPr>
          <p:grpSpPr>
            <a:xfrm>
              <a:off x="4613643" y="1763716"/>
              <a:ext cx="325308" cy="439200"/>
              <a:chOff x="4613643" y="1763716"/>
              <a:chExt cx="325308" cy="439200"/>
            </a:xfrm>
          </p:grpSpPr>
          <p:grpSp>
            <p:nvGrpSpPr>
              <p:cNvPr id="4244" name="Google Shape;4244;p71"/>
              <p:cNvGrpSpPr/>
              <p:nvPr/>
            </p:nvGrpSpPr>
            <p:grpSpPr>
              <a:xfrm>
                <a:off x="4652451" y="1879538"/>
                <a:ext cx="286500" cy="323378"/>
                <a:chOff x="4652451" y="1879538"/>
                <a:chExt cx="286500" cy="323378"/>
              </a:xfrm>
            </p:grpSpPr>
            <p:cxnSp>
              <p:nvCxnSpPr>
                <p:cNvPr id="4245" name="Google Shape;4245;p7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246" name="Google Shape;4246;p7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7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8" name="Google Shape;4248;p71"/>
          <p:cNvGrpSpPr/>
          <p:nvPr/>
        </p:nvGrpSpPr>
        <p:grpSpPr>
          <a:xfrm>
            <a:off x="3421841" y="2143768"/>
            <a:ext cx="1652173" cy="391517"/>
            <a:chOff x="3512551" y="2358270"/>
            <a:chExt cx="1597383" cy="378533"/>
          </a:xfrm>
        </p:grpSpPr>
        <p:cxnSp>
          <p:nvCxnSpPr>
            <p:cNvPr id="4249" name="Google Shape;4249;p71"/>
            <p:cNvCxnSpPr>
              <a:stCxn id="4250" idx="6"/>
              <a:endCxn id="425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252" name="Google Shape;4252;p71"/>
            <p:cNvGrpSpPr/>
            <p:nvPr/>
          </p:nvGrpSpPr>
          <p:grpSpPr>
            <a:xfrm>
              <a:off x="3512551" y="2358270"/>
              <a:ext cx="225647" cy="307714"/>
              <a:chOff x="2182679" y="2004714"/>
              <a:chExt cx="792300" cy="1080458"/>
            </a:xfrm>
          </p:grpSpPr>
          <p:cxnSp>
            <p:nvCxnSpPr>
              <p:cNvPr id="4253" name="Google Shape;4253;p71"/>
              <p:cNvCxnSpPr>
                <a:stCxn id="425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50" name="Google Shape;4250;p7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71"/>
            <p:cNvGrpSpPr/>
            <p:nvPr/>
          </p:nvGrpSpPr>
          <p:grpSpPr>
            <a:xfrm>
              <a:off x="3969644" y="2440153"/>
              <a:ext cx="225853" cy="296651"/>
              <a:chOff x="3775710" y="1729289"/>
              <a:chExt cx="136500" cy="179289"/>
            </a:xfrm>
          </p:grpSpPr>
          <p:cxnSp>
            <p:nvCxnSpPr>
              <p:cNvPr id="4256" name="Google Shape;4256;p7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257" name="Google Shape;4257;p7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71"/>
            <p:cNvGrpSpPr/>
            <p:nvPr/>
          </p:nvGrpSpPr>
          <p:grpSpPr>
            <a:xfrm>
              <a:off x="4427051" y="2358270"/>
              <a:ext cx="225647" cy="307714"/>
              <a:chOff x="5393704" y="2004714"/>
              <a:chExt cx="792300" cy="1080458"/>
            </a:xfrm>
          </p:grpSpPr>
          <p:cxnSp>
            <p:nvCxnSpPr>
              <p:cNvPr id="4260" name="Google Shape;4260;p71"/>
              <p:cNvCxnSpPr>
                <a:stCxn id="426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62" name="Google Shape;4262;p7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71"/>
            <p:cNvGrpSpPr/>
            <p:nvPr/>
          </p:nvGrpSpPr>
          <p:grpSpPr>
            <a:xfrm>
              <a:off x="4884287" y="2440252"/>
              <a:ext cx="225647" cy="296532"/>
              <a:chOff x="6999166" y="2292572"/>
              <a:chExt cx="792300" cy="1041192"/>
            </a:xfrm>
          </p:grpSpPr>
          <p:cxnSp>
            <p:nvCxnSpPr>
              <p:cNvPr id="4264" name="Google Shape;4264;p7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251" name="Google Shape;4251;p7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71"/>
          <p:cNvGrpSpPr/>
          <p:nvPr/>
        </p:nvGrpSpPr>
        <p:grpSpPr>
          <a:xfrm>
            <a:off x="6842649" y="979967"/>
            <a:ext cx="1581844" cy="732818"/>
            <a:chOff x="634175" y="2986275"/>
            <a:chExt cx="3147949" cy="1458344"/>
          </a:xfrm>
        </p:grpSpPr>
        <p:cxnSp>
          <p:nvCxnSpPr>
            <p:cNvPr id="4267" name="Google Shape;4267;p71"/>
            <p:cNvCxnSpPr>
              <a:stCxn id="4268" idx="4"/>
              <a:endCxn id="426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270" name="Google Shape;4270;p71"/>
            <p:cNvCxnSpPr>
              <a:stCxn id="4269" idx="0"/>
              <a:endCxn id="427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72" name="Google Shape;4272;p71"/>
            <p:cNvCxnSpPr>
              <a:stCxn id="4271" idx="4"/>
              <a:endCxn id="427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74" name="Google Shape;4274;p71"/>
            <p:cNvCxnSpPr>
              <a:stCxn id="4273" idx="0"/>
              <a:endCxn id="427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275" name="Google Shape;4275;p7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71" name="Google Shape;4271;p7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8" name="Google Shape;4268;p7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73" name="Google Shape;4273;p7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9" name="Google Shape;4269;p7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76" name="Google Shape;4276;p71"/>
          <p:cNvGrpSpPr/>
          <p:nvPr/>
        </p:nvGrpSpPr>
        <p:grpSpPr>
          <a:xfrm>
            <a:off x="3410364" y="2674277"/>
            <a:ext cx="1675128" cy="313674"/>
            <a:chOff x="998425" y="1182125"/>
            <a:chExt cx="1065400" cy="199500"/>
          </a:xfrm>
        </p:grpSpPr>
        <p:sp>
          <p:nvSpPr>
            <p:cNvPr id="4277" name="Google Shape;4277;p7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71"/>
          <p:cNvGrpSpPr/>
          <p:nvPr/>
        </p:nvGrpSpPr>
        <p:grpSpPr>
          <a:xfrm>
            <a:off x="3410363" y="3630244"/>
            <a:ext cx="1675129" cy="525345"/>
            <a:chOff x="5194708" y="3484366"/>
            <a:chExt cx="3148148" cy="987304"/>
          </a:xfrm>
        </p:grpSpPr>
        <p:grpSp>
          <p:nvGrpSpPr>
            <p:cNvPr id="4283" name="Google Shape;4283;p71"/>
            <p:cNvGrpSpPr/>
            <p:nvPr/>
          </p:nvGrpSpPr>
          <p:grpSpPr>
            <a:xfrm>
              <a:off x="7531521" y="3484366"/>
              <a:ext cx="811335" cy="987304"/>
              <a:chOff x="3379425" y="1617275"/>
              <a:chExt cx="1090650" cy="1327200"/>
            </a:xfrm>
          </p:grpSpPr>
          <p:sp>
            <p:nvSpPr>
              <p:cNvPr id="4284" name="Google Shape;4284;p7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71"/>
            <p:cNvGrpSpPr/>
            <p:nvPr/>
          </p:nvGrpSpPr>
          <p:grpSpPr>
            <a:xfrm>
              <a:off x="6752546" y="3484366"/>
              <a:ext cx="811428" cy="987304"/>
              <a:chOff x="2332275" y="1617275"/>
              <a:chExt cx="1090775" cy="1327200"/>
            </a:xfrm>
          </p:grpSpPr>
          <p:sp>
            <p:nvSpPr>
              <p:cNvPr id="4288" name="Google Shape;4288;p7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71"/>
            <p:cNvGrpSpPr/>
            <p:nvPr/>
          </p:nvGrpSpPr>
          <p:grpSpPr>
            <a:xfrm>
              <a:off x="5973664" y="3484366"/>
              <a:ext cx="811335" cy="987304"/>
              <a:chOff x="1285250" y="1617275"/>
              <a:chExt cx="1090650" cy="1327200"/>
            </a:xfrm>
          </p:grpSpPr>
          <p:sp>
            <p:nvSpPr>
              <p:cNvPr id="4292" name="Google Shape;4292;p7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71"/>
            <p:cNvGrpSpPr/>
            <p:nvPr/>
          </p:nvGrpSpPr>
          <p:grpSpPr>
            <a:xfrm>
              <a:off x="5194708" y="3484366"/>
              <a:ext cx="811409" cy="987304"/>
              <a:chOff x="238125" y="1617275"/>
              <a:chExt cx="1090750" cy="1327200"/>
            </a:xfrm>
          </p:grpSpPr>
          <p:sp>
            <p:nvSpPr>
              <p:cNvPr id="4296" name="Google Shape;4296;p7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9" name="Google Shape;4299;p71"/>
          <p:cNvGrpSpPr/>
          <p:nvPr/>
        </p:nvGrpSpPr>
        <p:grpSpPr>
          <a:xfrm>
            <a:off x="6844048" y="2276133"/>
            <a:ext cx="1579046" cy="522230"/>
            <a:chOff x="6853641" y="2534077"/>
            <a:chExt cx="1515545" cy="501229"/>
          </a:xfrm>
        </p:grpSpPr>
        <p:grpSp>
          <p:nvGrpSpPr>
            <p:cNvPr id="4300" name="Google Shape;4300;p71"/>
            <p:cNvGrpSpPr/>
            <p:nvPr/>
          </p:nvGrpSpPr>
          <p:grpSpPr>
            <a:xfrm>
              <a:off x="6853641" y="2618923"/>
              <a:ext cx="1515545" cy="324556"/>
              <a:chOff x="6853641" y="2618923"/>
              <a:chExt cx="1515545" cy="324556"/>
            </a:xfrm>
          </p:grpSpPr>
          <p:sp>
            <p:nvSpPr>
              <p:cNvPr id="4301" name="Google Shape;4301;p7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6" name="Google Shape;4306;p7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1"/>
          <p:cNvGrpSpPr/>
          <p:nvPr/>
        </p:nvGrpSpPr>
        <p:grpSpPr>
          <a:xfrm>
            <a:off x="3438940" y="3151173"/>
            <a:ext cx="1617976" cy="346616"/>
            <a:chOff x="1808063" y="4294338"/>
            <a:chExt cx="3370782" cy="721817"/>
          </a:xfrm>
        </p:grpSpPr>
        <p:sp>
          <p:nvSpPr>
            <p:cNvPr id="4312" name="Google Shape;4312;p7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71"/>
          <p:cNvGrpSpPr/>
          <p:nvPr/>
        </p:nvGrpSpPr>
        <p:grpSpPr>
          <a:xfrm>
            <a:off x="5264936" y="3817923"/>
            <a:ext cx="1417067" cy="350605"/>
            <a:chOff x="4234950" y="2101012"/>
            <a:chExt cx="4219974" cy="1044090"/>
          </a:xfrm>
        </p:grpSpPr>
        <p:sp>
          <p:nvSpPr>
            <p:cNvPr id="4323" name="Google Shape;4323;p7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71"/>
          <p:cNvGrpSpPr/>
          <p:nvPr/>
        </p:nvGrpSpPr>
        <p:grpSpPr>
          <a:xfrm>
            <a:off x="6840408" y="1808681"/>
            <a:ext cx="1586327" cy="371557"/>
            <a:chOff x="1247650" y="2075423"/>
            <a:chExt cx="6648477" cy="1557238"/>
          </a:xfrm>
        </p:grpSpPr>
        <p:sp>
          <p:nvSpPr>
            <p:cNvPr id="4340" name="Google Shape;4340;p7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71"/>
          <p:cNvGrpSpPr/>
          <p:nvPr/>
        </p:nvGrpSpPr>
        <p:grpSpPr>
          <a:xfrm>
            <a:off x="5271678" y="961870"/>
            <a:ext cx="1415601" cy="1648533"/>
            <a:chOff x="1839112" y="2209163"/>
            <a:chExt cx="1918159" cy="2233784"/>
          </a:xfrm>
        </p:grpSpPr>
        <p:sp>
          <p:nvSpPr>
            <p:cNvPr id="4347" name="Google Shape;4347;p7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0" name="Google Shape;4350;p71"/>
            <p:cNvCxnSpPr>
              <a:stCxn id="4347" idx="6"/>
              <a:endCxn id="434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51" name="Google Shape;4351;p71"/>
            <p:cNvCxnSpPr>
              <a:stCxn id="4348" idx="4"/>
              <a:endCxn id="435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353" name="Google Shape;4353;p71"/>
            <p:cNvCxnSpPr>
              <a:stCxn id="4352" idx="6"/>
              <a:endCxn id="434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54" name="Google Shape;4354;p71"/>
            <p:cNvCxnSpPr>
              <a:stCxn id="4349" idx="4"/>
              <a:endCxn id="435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352" name="Google Shape;4352;p7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7" name="Google Shape;4357;p71"/>
            <p:cNvCxnSpPr>
              <a:endCxn id="435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358" name="Google Shape;4358;p71"/>
          <p:cNvGrpSpPr/>
          <p:nvPr/>
        </p:nvGrpSpPr>
        <p:grpSpPr>
          <a:xfrm>
            <a:off x="3428944" y="979954"/>
            <a:ext cx="1637968" cy="154942"/>
            <a:chOff x="238125" y="2506075"/>
            <a:chExt cx="7115411" cy="673075"/>
          </a:xfrm>
        </p:grpSpPr>
        <p:sp>
          <p:nvSpPr>
            <p:cNvPr id="4359" name="Google Shape;4359;p7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71"/>
          <p:cNvGrpSpPr/>
          <p:nvPr/>
        </p:nvGrpSpPr>
        <p:grpSpPr>
          <a:xfrm>
            <a:off x="1969680" y="1294672"/>
            <a:ext cx="1262932" cy="785408"/>
            <a:chOff x="548861" y="389676"/>
            <a:chExt cx="3843371" cy="2390163"/>
          </a:xfrm>
        </p:grpSpPr>
        <p:cxnSp>
          <p:nvCxnSpPr>
            <p:cNvPr id="4365" name="Google Shape;4365;p7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6" name="Google Shape;4366;p7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7" name="Google Shape;4367;p7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8" name="Google Shape;4368;p7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69" name="Google Shape;4369;p7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70" name="Google Shape;4370;p7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1" name="Google Shape;4371;p7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72" name="Google Shape;4372;p7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71"/>
          <p:cNvGrpSpPr/>
          <p:nvPr/>
        </p:nvGrpSpPr>
        <p:grpSpPr>
          <a:xfrm>
            <a:off x="757812" y="2401550"/>
            <a:ext cx="1412054" cy="633562"/>
            <a:chOff x="1187400" y="2529299"/>
            <a:chExt cx="6769193" cy="2241903"/>
          </a:xfrm>
        </p:grpSpPr>
        <p:sp>
          <p:nvSpPr>
            <p:cNvPr id="4379" name="Google Shape;4379;p7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80" name="Google Shape;4380;p7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81" name="Google Shape;4381;p7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82" name="Google Shape;4382;p7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83" name="Google Shape;4383;p7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84" name="Google Shape;4384;p7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85" name="Google Shape;4385;p7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86" name="Google Shape;4386;p71"/>
            <p:cNvCxnSpPr>
              <a:stCxn id="4379" idx="2"/>
              <a:endCxn id="438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7" name="Google Shape;4387;p71"/>
            <p:cNvCxnSpPr>
              <a:stCxn id="4381" idx="0"/>
              <a:endCxn id="437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8" name="Google Shape;4388;p71"/>
            <p:cNvCxnSpPr>
              <a:stCxn id="4381" idx="2"/>
              <a:endCxn id="438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9" name="Google Shape;4389;p71"/>
            <p:cNvCxnSpPr>
              <a:stCxn id="4382" idx="0"/>
              <a:endCxn id="438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90" name="Google Shape;4390;p71"/>
            <p:cNvCxnSpPr>
              <a:stCxn id="4380" idx="2"/>
              <a:endCxn id="438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91" name="Google Shape;4391;p71"/>
            <p:cNvCxnSpPr>
              <a:stCxn id="4384" idx="0"/>
              <a:endCxn id="438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92" name="Google Shape;4392;p71"/>
          <p:cNvGrpSpPr/>
          <p:nvPr/>
        </p:nvGrpSpPr>
        <p:grpSpPr>
          <a:xfrm>
            <a:off x="6844058" y="2894258"/>
            <a:ext cx="1579035" cy="540873"/>
            <a:chOff x="6895650" y="3126697"/>
            <a:chExt cx="1436662" cy="492105"/>
          </a:xfrm>
        </p:grpSpPr>
        <p:sp>
          <p:nvSpPr>
            <p:cNvPr id="4393" name="Google Shape;4393;p7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8" name="Google Shape;4398;p71"/>
            <p:cNvGrpSpPr/>
            <p:nvPr/>
          </p:nvGrpSpPr>
          <p:grpSpPr>
            <a:xfrm>
              <a:off x="6995957" y="3335810"/>
              <a:ext cx="1230393" cy="71754"/>
              <a:chOff x="6995957" y="3287964"/>
              <a:chExt cx="1230393" cy="71754"/>
            </a:xfrm>
          </p:grpSpPr>
          <p:sp>
            <p:nvSpPr>
              <p:cNvPr id="4399" name="Google Shape;4399;p7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4" name="Google Shape;4404;p71"/>
          <p:cNvGrpSpPr/>
          <p:nvPr/>
        </p:nvGrpSpPr>
        <p:grpSpPr>
          <a:xfrm>
            <a:off x="6842640" y="3531021"/>
            <a:ext cx="1581862" cy="650625"/>
            <a:chOff x="6777990" y="3710194"/>
            <a:chExt cx="1646915" cy="677382"/>
          </a:xfrm>
        </p:grpSpPr>
        <p:grpSp>
          <p:nvGrpSpPr>
            <p:cNvPr id="4405" name="Google Shape;4405;p71"/>
            <p:cNvGrpSpPr/>
            <p:nvPr/>
          </p:nvGrpSpPr>
          <p:grpSpPr>
            <a:xfrm>
              <a:off x="6777990" y="3874492"/>
              <a:ext cx="411129" cy="513083"/>
              <a:chOff x="6777990" y="3874492"/>
              <a:chExt cx="411129" cy="513083"/>
            </a:xfrm>
          </p:grpSpPr>
          <p:cxnSp>
            <p:nvCxnSpPr>
              <p:cNvPr id="4406" name="Google Shape;4406;p7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07" name="Google Shape;4407;p7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71"/>
            <p:cNvGrpSpPr/>
            <p:nvPr/>
          </p:nvGrpSpPr>
          <p:grpSpPr>
            <a:xfrm>
              <a:off x="7188425" y="3710194"/>
              <a:ext cx="411123" cy="520535"/>
              <a:chOff x="7188425" y="3710194"/>
              <a:chExt cx="411123" cy="520535"/>
            </a:xfrm>
          </p:grpSpPr>
          <p:cxnSp>
            <p:nvCxnSpPr>
              <p:cNvPr id="4409" name="Google Shape;4409;p7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10" name="Google Shape;4410;p7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71"/>
            <p:cNvGrpSpPr/>
            <p:nvPr/>
          </p:nvGrpSpPr>
          <p:grpSpPr>
            <a:xfrm>
              <a:off x="7603341" y="3874492"/>
              <a:ext cx="411474" cy="513083"/>
              <a:chOff x="7603341" y="3874492"/>
              <a:chExt cx="411474" cy="513083"/>
            </a:xfrm>
          </p:grpSpPr>
          <p:cxnSp>
            <p:nvCxnSpPr>
              <p:cNvPr id="4412" name="Google Shape;4412;p7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13" name="Google Shape;4413;p7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71"/>
            <p:cNvGrpSpPr/>
            <p:nvPr/>
          </p:nvGrpSpPr>
          <p:grpSpPr>
            <a:xfrm>
              <a:off x="8013776" y="3722847"/>
              <a:ext cx="411129" cy="507881"/>
              <a:chOff x="8013776" y="3722847"/>
              <a:chExt cx="411129" cy="507881"/>
            </a:xfrm>
          </p:grpSpPr>
          <p:cxnSp>
            <p:nvCxnSpPr>
              <p:cNvPr id="4415" name="Google Shape;4415;p7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416" name="Google Shape;4416;p7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7" name="Google Shape;4417;p71"/>
          <p:cNvGrpSpPr/>
          <p:nvPr/>
        </p:nvGrpSpPr>
        <p:grpSpPr>
          <a:xfrm>
            <a:off x="5262155" y="2703861"/>
            <a:ext cx="1421889" cy="1020603"/>
            <a:chOff x="5190863" y="2824811"/>
            <a:chExt cx="1544860" cy="1108869"/>
          </a:xfrm>
        </p:grpSpPr>
        <p:grpSp>
          <p:nvGrpSpPr>
            <p:cNvPr id="4418" name="Google Shape;4418;p71"/>
            <p:cNvGrpSpPr/>
            <p:nvPr/>
          </p:nvGrpSpPr>
          <p:grpSpPr>
            <a:xfrm>
              <a:off x="5938695" y="3176919"/>
              <a:ext cx="685761" cy="404739"/>
              <a:chOff x="5938695" y="3176919"/>
              <a:chExt cx="685761" cy="404739"/>
            </a:xfrm>
          </p:grpSpPr>
          <p:grpSp>
            <p:nvGrpSpPr>
              <p:cNvPr id="4419" name="Google Shape;4419;p71"/>
              <p:cNvGrpSpPr/>
              <p:nvPr/>
            </p:nvGrpSpPr>
            <p:grpSpPr>
              <a:xfrm>
                <a:off x="5938695" y="3176919"/>
                <a:ext cx="685761" cy="404739"/>
                <a:chOff x="5938695" y="3176919"/>
                <a:chExt cx="685761" cy="404739"/>
              </a:xfrm>
            </p:grpSpPr>
            <p:sp>
              <p:nvSpPr>
                <p:cNvPr id="4420" name="Google Shape;4420;p7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2" name="Google Shape;4422;p7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71"/>
            <p:cNvGrpSpPr/>
            <p:nvPr/>
          </p:nvGrpSpPr>
          <p:grpSpPr>
            <a:xfrm>
              <a:off x="5305233" y="3176835"/>
              <a:ext cx="685971" cy="404655"/>
              <a:chOff x="5305233" y="3176835"/>
              <a:chExt cx="685971" cy="404655"/>
            </a:xfrm>
          </p:grpSpPr>
          <p:grpSp>
            <p:nvGrpSpPr>
              <p:cNvPr id="4424" name="Google Shape;4424;p71"/>
              <p:cNvGrpSpPr/>
              <p:nvPr/>
            </p:nvGrpSpPr>
            <p:grpSpPr>
              <a:xfrm>
                <a:off x="5305233" y="3176835"/>
                <a:ext cx="685971" cy="404655"/>
                <a:chOff x="5305233" y="3176835"/>
                <a:chExt cx="685971" cy="404655"/>
              </a:xfrm>
            </p:grpSpPr>
            <p:sp>
              <p:nvSpPr>
                <p:cNvPr id="4425" name="Google Shape;4425;p7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7" name="Google Shape;4427;p7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8" name="Google Shape;4428;p7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9" name="Google Shape;4429;p71"/>
            <p:cNvGrpSpPr/>
            <p:nvPr/>
          </p:nvGrpSpPr>
          <p:grpSpPr>
            <a:xfrm>
              <a:off x="5657361" y="2824811"/>
              <a:ext cx="1078361" cy="404655"/>
              <a:chOff x="5657361" y="2824811"/>
              <a:chExt cx="1078361" cy="404655"/>
            </a:xfrm>
          </p:grpSpPr>
          <p:grpSp>
            <p:nvGrpSpPr>
              <p:cNvPr id="4430" name="Google Shape;4430;p71"/>
              <p:cNvGrpSpPr/>
              <p:nvPr/>
            </p:nvGrpSpPr>
            <p:grpSpPr>
              <a:xfrm>
                <a:off x="5657361" y="2824811"/>
                <a:ext cx="1078361" cy="404655"/>
                <a:chOff x="5657361" y="2824811"/>
                <a:chExt cx="1078361" cy="404655"/>
              </a:xfrm>
            </p:grpSpPr>
            <p:grpSp>
              <p:nvGrpSpPr>
                <p:cNvPr id="4431" name="Google Shape;4431;p71"/>
                <p:cNvGrpSpPr/>
                <p:nvPr/>
              </p:nvGrpSpPr>
              <p:grpSpPr>
                <a:xfrm>
                  <a:off x="5938485" y="2824811"/>
                  <a:ext cx="797237" cy="404655"/>
                  <a:chOff x="5938485" y="2824811"/>
                  <a:chExt cx="797237" cy="404655"/>
                </a:xfrm>
              </p:grpSpPr>
              <p:sp>
                <p:nvSpPr>
                  <p:cNvPr id="4432" name="Google Shape;4432;p7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4" name="Google Shape;4434;p7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5" name="Google Shape;4435;p7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71"/>
            <p:cNvGrpSpPr/>
            <p:nvPr/>
          </p:nvGrpSpPr>
          <p:grpSpPr>
            <a:xfrm>
              <a:off x="5190863" y="3528942"/>
              <a:ext cx="1078026" cy="404739"/>
              <a:chOff x="5190863" y="3528942"/>
              <a:chExt cx="1078026" cy="404739"/>
            </a:xfrm>
          </p:grpSpPr>
          <p:sp>
            <p:nvSpPr>
              <p:cNvPr id="4437" name="Google Shape;4437;p7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71"/>
              <p:cNvGrpSpPr/>
              <p:nvPr/>
            </p:nvGrpSpPr>
            <p:grpSpPr>
              <a:xfrm>
                <a:off x="5190863" y="3528942"/>
                <a:ext cx="1078026" cy="404739"/>
                <a:chOff x="5190863" y="3528942"/>
                <a:chExt cx="1078026" cy="404739"/>
              </a:xfrm>
            </p:grpSpPr>
            <p:sp>
              <p:nvSpPr>
                <p:cNvPr id="4439" name="Google Shape;4439;p7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41" name="Google Shape;4441;p71"/>
          <p:cNvGrpSpPr/>
          <p:nvPr/>
        </p:nvGrpSpPr>
        <p:grpSpPr>
          <a:xfrm>
            <a:off x="728162" y="1268329"/>
            <a:ext cx="1086719" cy="879487"/>
            <a:chOff x="803162" y="1474292"/>
            <a:chExt cx="1086719" cy="879487"/>
          </a:xfrm>
        </p:grpSpPr>
        <p:grpSp>
          <p:nvGrpSpPr>
            <p:cNvPr id="4442" name="Google Shape;4442;p71"/>
            <p:cNvGrpSpPr/>
            <p:nvPr/>
          </p:nvGrpSpPr>
          <p:grpSpPr>
            <a:xfrm>
              <a:off x="803162" y="1625948"/>
              <a:ext cx="445856" cy="576579"/>
              <a:chOff x="803162" y="1625948"/>
              <a:chExt cx="445856" cy="576579"/>
            </a:xfrm>
          </p:grpSpPr>
          <p:sp>
            <p:nvSpPr>
              <p:cNvPr id="4443" name="Google Shape;4443;p7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4" name="Google Shape;4444;p71"/>
              <p:cNvGrpSpPr/>
              <p:nvPr/>
            </p:nvGrpSpPr>
            <p:grpSpPr>
              <a:xfrm>
                <a:off x="1056023" y="1625948"/>
                <a:ext cx="192995" cy="576579"/>
                <a:chOff x="1056023" y="1625948"/>
                <a:chExt cx="192995" cy="576579"/>
              </a:xfrm>
            </p:grpSpPr>
            <p:sp>
              <p:nvSpPr>
                <p:cNvPr id="4445" name="Google Shape;4445;p7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0" name="Google Shape;4450;p71"/>
            <p:cNvGrpSpPr/>
            <p:nvPr/>
          </p:nvGrpSpPr>
          <p:grpSpPr>
            <a:xfrm>
              <a:off x="1371406" y="1474292"/>
              <a:ext cx="518475" cy="879487"/>
              <a:chOff x="1398231" y="1474292"/>
              <a:chExt cx="518475" cy="879487"/>
            </a:xfrm>
          </p:grpSpPr>
          <p:grpSp>
            <p:nvGrpSpPr>
              <p:cNvPr id="4451" name="Google Shape;4451;p71"/>
              <p:cNvGrpSpPr/>
              <p:nvPr/>
            </p:nvGrpSpPr>
            <p:grpSpPr>
              <a:xfrm>
                <a:off x="1398231" y="1474292"/>
                <a:ext cx="518475" cy="341643"/>
                <a:chOff x="1398231" y="1474292"/>
                <a:chExt cx="518475" cy="341643"/>
              </a:xfrm>
            </p:grpSpPr>
            <p:sp>
              <p:nvSpPr>
                <p:cNvPr id="4452" name="Google Shape;4452;p7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3" name="Google Shape;4453;p71"/>
                <p:cNvGrpSpPr/>
                <p:nvPr/>
              </p:nvGrpSpPr>
              <p:grpSpPr>
                <a:xfrm>
                  <a:off x="1616453" y="1474292"/>
                  <a:ext cx="300253" cy="341643"/>
                  <a:chOff x="1616453" y="1475379"/>
                  <a:chExt cx="300253" cy="341643"/>
                </a:xfrm>
              </p:grpSpPr>
              <p:sp>
                <p:nvSpPr>
                  <p:cNvPr id="4454" name="Google Shape;4454;p7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71"/>
                  <p:cNvGrpSpPr/>
                  <p:nvPr/>
                </p:nvGrpSpPr>
                <p:grpSpPr>
                  <a:xfrm>
                    <a:off x="1839639" y="1475379"/>
                    <a:ext cx="77067" cy="341643"/>
                    <a:chOff x="1839639" y="1475379"/>
                    <a:chExt cx="77067" cy="341643"/>
                  </a:xfrm>
                </p:grpSpPr>
                <p:sp>
                  <p:nvSpPr>
                    <p:cNvPr id="4462" name="Google Shape;4462;p7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4" name="Google Shape;4464;p71"/>
              <p:cNvGrpSpPr/>
              <p:nvPr/>
            </p:nvGrpSpPr>
            <p:grpSpPr>
              <a:xfrm>
                <a:off x="1398451" y="2012951"/>
                <a:ext cx="518255" cy="340828"/>
                <a:chOff x="1398451" y="2012951"/>
                <a:chExt cx="518255" cy="340828"/>
              </a:xfrm>
            </p:grpSpPr>
            <p:sp>
              <p:nvSpPr>
                <p:cNvPr id="4465" name="Google Shape;4465;p7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71"/>
                <p:cNvGrpSpPr/>
                <p:nvPr/>
              </p:nvGrpSpPr>
              <p:grpSpPr>
                <a:xfrm>
                  <a:off x="1616453" y="2012951"/>
                  <a:ext cx="300253" cy="340828"/>
                  <a:chOff x="1616453" y="2013538"/>
                  <a:chExt cx="300253" cy="340828"/>
                </a:xfrm>
              </p:grpSpPr>
              <p:sp>
                <p:nvSpPr>
                  <p:cNvPr id="4467" name="Google Shape;4467;p7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4" name="Google Shape;4474;p71"/>
                  <p:cNvGrpSpPr/>
                  <p:nvPr/>
                </p:nvGrpSpPr>
                <p:grpSpPr>
                  <a:xfrm>
                    <a:off x="1839639" y="2013538"/>
                    <a:ext cx="77067" cy="340828"/>
                    <a:chOff x="1839639" y="2013538"/>
                    <a:chExt cx="77067" cy="340828"/>
                  </a:xfrm>
                </p:grpSpPr>
                <p:sp>
                  <p:nvSpPr>
                    <p:cNvPr id="4475" name="Google Shape;4475;p7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77" name="Google Shape;4477;p71"/>
          <p:cNvGrpSpPr/>
          <p:nvPr/>
        </p:nvGrpSpPr>
        <p:grpSpPr>
          <a:xfrm>
            <a:off x="724986" y="3399516"/>
            <a:ext cx="1368681" cy="682918"/>
            <a:chOff x="724986" y="3605478"/>
            <a:chExt cx="1368681" cy="682918"/>
          </a:xfrm>
        </p:grpSpPr>
        <p:grpSp>
          <p:nvGrpSpPr>
            <p:cNvPr id="4478" name="Google Shape;4478;p71"/>
            <p:cNvGrpSpPr/>
            <p:nvPr/>
          </p:nvGrpSpPr>
          <p:grpSpPr>
            <a:xfrm>
              <a:off x="1289102" y="3823629"/>
              <a:ext cx="240442" cy="250435"/>
              <a:chOff x="-165066" y="3843615"/>
              <a:chExt cx="221259" cy="230455"/>
            </a:xfrm>
          </p:grpSpPr>
          <p:sp>
            <p:nvSpPr>
              <p:cNvPr id="4479" name="Google Shape;4479;p7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71"/>
            <p:cNvGrpSpPr/>
            <p:nvPr/>
          </p:nvGrpSpPr>
          <p:grpSpPr>
            <a:xfrm>
              <a:off x="724986" y="3605478"/>
              <a:ext cx="1368681" cy="682918"/>
              <a:chOff x="724986" y="3605478"/>
              <a:chExt cx="1368681" cy="682918"/>
            </a:xfrm>
          </p:grpSpPr>
          <p:grpSp>
            <p:nvGrpSpPr>
              <p:cNvPr id="4500" name="Google Shape;4500;p71"/>
              <p:cNvGrpSpPr/>
              <p:nvPr/>
            </p:nvGrpSpPr>
            <p:grpSpPr>
              <a:xfrm>
                <a:off x="1498221" y="4047614"/>
                <a:ext cx="529172" cy="240783"/>
                <a:chOff x="1498221" y="4047614"/>
                <a:chExt cx="529172" cy="240783"/>
              </a:xfrm>
            </p:grpSpPr>
            <p:grpSp>
              <p:nvGrpSpPr>
                <p:cNvPr id="4501" name="Google Shape;4501;p71"/>
                <p:cNvGrpSpPr/>
                <p:nvPr/>
              </p:nvGrpSpPr>
              <p:grpSpPr>
                <a:xfrm>
                  <a:off x="1826655" y="4224370"/>
                  <a:ext cx="200738" cy="25631"/>
                  <a:chOff x="1826655" y="4224370"/>
                  <a:chExt cx="200738" cy="25631"/>
                </a:xfrm>
              </p:grpSpPr>
              <p:sp>
                <p:nvSpPr>
                  <p:cNvPr id="4502" name="Google Shape;4502;p7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71"/>
                <p:cNvGrpSpPr/>
                <p:nvPr/>
              </p:nvGrpSpPr>
              <p:grpSpPr>
                <a:xfrm>
                  <a:off x="1498221" y="4047614"/>
                  <a:ext cx="328444" cy="240783"/>
                  <a:chOff x="1498221" y="4047614"/>
                  <a:chExt cx="328444" cy="240783"/>
                </a:xfrm>
              </p:grpSpPr>
              <p:sp>
                <p:nvSpPr>
                  <p:cNvPr id="4505" name="Google Shape;4505;p7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71"/>
                  <p:cNvGrpSpPr/>
                  <p:nvPr/>
                </p:nvGrpSpPr>
                <p:grpSpPr>
                  <a:xfrm>
                    <a:off x="1498221" y="4047614"/>
                    <a:ext cx="150566" cy="190416"/>
                    <a:chOff x="1498221" y="4047614"/>
                    <a:chExt cx="150566" cy="190416"/>
                  </a:xfrm>
                </p:grpSpPr>
                <p:sp>
                  <p:nvSpPr>
                    <p:cNvPr id="4507" name="Google Shape;4507;p7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09" name="Google Shape;4509;p71"/>
              <p:cNvGrpSpPr/>
              <p:nvPr/>
            </p:nvGrpSpPr>
            <p:grpSpPr>
              <a:xfrm>
                <a:off x="1560718" y="3800594"/>
                <a:ext cx="532948" cy="302090"/>
                <a:chOff x="1560718" y="3800594"/>
                <a:chExt cx="532948" cy="302090"/>
              </a:xfrm>
            </p:grpSpPr>
            <p:grpSp>
              <p:nvGrpSpPr>
                <p:cNvPr id="4510" name="Google Shape;4510;p71"/>
                <p:cNvGrpSpPr/>
                <p:nvPr/>
              </p:nvGrpSpPr>
              <p:grpSpPr>
                <a:xfrm>
                  <a:off x="1912179" y="3827344"/>
                  <a:ext cx="181487" cy="25631"/>
                  <a:chOff x="1912179" y="3827344"/>
                  <a:chExt cx="181487" cy="25631"/>
                </a:xfrm>
              </p:grpSpPr>
              <p:sp>
                <p:nvSpPr>
                  <p:cNvPr id="4511" name="Google Shape;4511;p7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71"/>
                <p:cNvGrpSpPr/>
                <p:nvPr/>
              </p:nvGrpSpPr>
              <p:grpSpPr>
                <a:xfrm>
                  <a:off x="1912179" y="4044505"/>
                  <a:ext cx="181487" cy="25622"/>
                  <a:chOff x="1912179" y="4044506"/>
                  <a:chExt cx="181487" cy="25622"/>
                </a:xfrm>
              </p:grpSpPr>
              <p:sp>
                <p:nvSpPr>
                  <p:cNvPr id="4514" name="Google Shape;4514;p7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71"/>
                <p:cNvGrpSpPr/>
                <p:nvPr/>
              </p:nvGrpSpPr>
              <p:grpSpPr>
                <a:xfrm>
                  <a:off x="1560718" y="3800594"/>
                  <a:ext cx="351472" cy="302090"/>
                  <a:chOff x="1560718" y="3800594"/>
                  <a:chExt cx="351472" cy="302090"/>
                </a:xfrm>
              </p:grpSpPr>
              <p:grpSp>
                <p:nvGrpSpPr>
                  <p:cNvPr id="4517" name="Google Shape;4517;p71"/>
                  <p:cNvGrpSpPr/>
                  <p:nvPr/>
                </p:nvGrpSpPr>
                <p:grpSpPr>
                  <a:xfrm>
                    <a:off x="1560718" y="3842857"/>
                    <a:ext cx="173586" cy="217131"/>
                    <a:chOff x="1560718" y="3842857"/>
                    <a:chExt cx="173586" cy="217131"/>
                  </a:xfrm>
                </p:grpSpPr>
                <p:sp>
                  <p:nvSpPr>
                    <p:cNvPr id="4518" name="Google Shape;4518;p7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1" name="Google Shape;4521;p7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23" name="Google Shape;4523;p7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4" name="Google Shape;4524;p71"/>
              <p:cNvGrpSpPr/>
              <p:nvPr/>
            </p:nvGrpSpPr>
            <p:grpSpPr>
              <a:xfrm>
                <a:off x="785350" y="3605478"/>
                <a:ext cx="535311" cy="249245"/>
                <a:chOff x="785350" y="3605478"/>
                <a:chExt cx="535311" cy="249245"/>
              </a:xfrm>
            </p:grpSpPr>
            <p:grpSp>
              <p:nvGrpSpPr>
                <p:cNvPr id="4525" name="Google Shape;4525;p71"/>
                <p:cNvGrpSpPr/>
                <p:nvPr/>
              </p:nvGrpSpPr>
              <p:grpSpPr>
                <a:xfrm>
                  <a:off x="785350" y="3605478"/>
                  <a:ext cx="376191" cy="102736"/>
                  <a:chOff x="785350" y="3605478"/>
                  <a:chExt cx="376191" cy="102736"/>
                </a:xfrm>
              </p:grpSpPr>
              <p:sp>
                <p:nvSpPr>
                  <p:cNvPr id="4526" name="Google Shape;4526;p7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1"/>
                <p:cNvGrpSpPr/>
                <p:nvPr/>
              </p:nvGrpSpPr>
              <p:grpSpPr>
                <a:xfrm>
                  <a:off x="1161530" y="3655851"/>
                  <a:ext cx="159131" cy="198872"/>
                  <a:chOff x="1161530" y="3655851"/>
                  <a:chExt cx="159131" cy="198872"/>
                </a:xfrm>
              </p:grpSpPr>
              <p:sp>
                <p:nvSpPr>
                  <p:cNvPr id="4530" name="Google Shape;4530;p7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2" name="Google Shape;4532;p71"/>
              <p:cNvGrpSpPr/>
              <p:nvPr/>
            </p:nvGrpSpPr>
            <p:grpSpPr>
              <a:xfrm>
                <a:off x="785350" y="4047614"/>
                <a:ext cx="535311" cy="240783"/>
                <a:chOff x="785350" y="4047614"/>
                <a:chExt cx="535311" cy="240783"/>
              </a:xfrm>
            </p:grpSpPr>
            <p:grpSp>
              <p:nvGrpSpPr>
                <p:cNvPr id="4533" name="Google Shape;4533;p71"/>
                <p:cNvGrpSpPr/>
                <p:nvPr/>
              </p:nvGrpSpPr>
              <p:grpSpPr>
                <a:xfrm>
                  <a:off x="1161636" y="4047614"/>
                  <a:ext cx="159025" cy="190415"/>
                  <a:chOff x="1161636" y="4047614"/>
                  <a:chExt cx="159025" cy="190415"/>
                </a:xfrm>
              </p:grpSpPr>
              <p:sp>
                <p:nvSpPr>
                  <p:cNvPr id="4534" name="Google Shape;4534;p7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1"/>
                <p:cNvGrpSpPr/>
                <p:nvPr/>
              </p:nvGrpSpPr>
              <p:grpSpPr>
                <a:xfrm>
                  <a:off x="785350" y="4185661"/>
                  <a:ext cx="376191" cy="102736"/>
                  <a:chOff x="785350" y="4185661"/>
                  <a:chExt cx="376191" cy="102736"/>
                </a:xfrm>
              </p:grpSpPr>
              <p:sp>
                <p:nvSpPr>
                  <p:cNvPr id="4537" name="Google Shape;4537;p7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0" name="Google Shape;4540;p71"/>
              <p:cNvGrpSpPr/>
              <p:nvPr/>
            </p:nvGrpSpPr>
            <p:grpSpPr>
              <a:xfrm>
                <a:off x="1501054" y="3605478"/>
                <a:ext cx="526340" cy="249240"/>
                <a:chOff x="1501054" y="3605478"/>
                <a:chExt cx="526340" cy="249240"/>
              </a:xfrm>
            </p:grpSpPr>
            <p:grpSp>
              <p:nvGrpSpPr>
                <p:cNvPr id="4541" name="Google Shape;4541;p71"/>
                <p:cNvGrpSpPr/>
                <p:nvPr/>
              </p:nvGrpSpPr>
              <p:grpSpPr>
                <a:xfrm>
                  <a:off x="1834208" y="3643867"/>
                  <a:ext cx="193185" cy="25622"/>
                  <a:chOff x="1834208" y="3643867"/>
                  <a:chExt cx="193185" cy="25622"/>
                </a:xfrm>
              </p:grpSpPr>
              <p:sp>
                <p:nvSpPr>
                  <p:cNvPr id="4542" name="Google Shape;4542;p7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71"/>
                <p:cNvGrpSpPr/>
                <p:nvPr/>
              </p:nvGrpSpPr>
              <p:grpSpPr>
                <a:xfrm>
                  <a:off x="1501054" y="3605478"/>
                  <a:ext cx="333165" cy="249240"/>
                  <a:chOff x="1501054" y="3605478"/>
                  <a:chExt cx="333165" cy="249240"/>
                </a:xfrm>
              </p:grpSpPr>
              <p:sp>
                <p:nvSpPr>
                  <p:cNvPr id="4545" name="Google Shape;4545;p7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6" name="Google Shape;4546;p71"/>
                  <p:cNvGrpSpPr/>
                  <p:nvPr/>
                </p:nvGrpSpPr>
                <p:grpSpPr>
                  <a:xfrm>
                    <a:off x="1501054" y="3655851"/>
                    <a:ext cx="155286" cy="198867"/>
                    <a:chOff x="1501054" y="3655851"/>
                    <a:chExt cx="155286" cy="198867"/>
                  </a:xfrm>
                </p:grpSpPr>
                <p:sp>
                  <p:nvSpPr>
                    <p:cNvPr id="4547" name="Google Shape;4547;p7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9" name="Google Shape;4549;p71"/>
              <p:cNvGrpSpPr/>
              <p:nvPr/>
            </p:nvGrpSpPr>
            <p:grpSpPr>
              <a:xfrm>
                <a:off x="724986" y="3800594"/>
                <a:ext cx="532950" cy="302090"/>
                <a:chOff x="724986" y="3800594"/>
                <a:chExt cx="532950" cy="302090"/>
              </a:xfrm>
            </p:grpSpPr>
            <p:grpSp>
              <p:nvGrpSpPr>
                <p:cNvPr id="4550" name="Google Shape;4550;p71"/>
                <p:cNvGrpSpPr/>
                <p:nvPr/>
              </p:nvGrpSpPr>
              <p:grpSpPr>
                <a:xfrm>
                  <a:off x="724986" y="4044367"/>
                  <a:ext cx="181314" cy="25626"/>
                  <a:chOff x="724986" y="4044367"/>
                  <a:chExt cx="181314" cy="25626"/>
                </a:xfrm>
              </p:grpSpPr>
              <p:sp>
                <p:nvSpPr>
                  <p:cNvPr id="4551" name="Google Shape;4551;p7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1"/>
                <p:cNvGrpSpPr/>
                <p:nvPr/>
              </p:nvGrpSpPr>
              <p:grpSpPr>
                <a:xfrm>
                  <a:off x="906290" y="3800594"/>
                  <a:ext cx="351646" cy="302090"/>
                  <a:chOff x="906290" y="3800594"/>
                  <a:chExt cx="351646" cy="302090"/>
                </a:xfrm>
              </p:grpSpPr>
              <p:grpSp>
                <p:nvGrpSpPr>
                  <p:cNvPr id="4554" name="Google Shape;4554;p71"/>
                  <p:cNvGrpSpPr/>
                  <p:nvPr/>
                </p:nvGrpSpPr>
                <p:grpSpPr>
                  <a:xfrm>
                    <a:off x="1084172" y="3842857"/>
                    <a:ext cx="173764" cy="217131"/>
                    <a:chOff x="1084172" y="3842857"/>
                    <a:chExt cx="173764" cy="217131"/>
                  </a:xfrm>
                </p:grpSpPr>
                <p:grpSp>
                  <p:nvGrpSpPr>
                    <p:cNvPr id="4555" name="Google Shape;4555;p71"/>
                    <p:cNvGrpSpPr/>
                    <p:nvPr/>
                  </p:nvGrpSpPr>
                  <p:grpSpPr>
                    <a:xfrm>
                      <a:off x="1156862" y="3936509"/>
                      <a:ext cx="101073" cy="25622"/>
                      <a:chOff x="1156862" y="3936509"/>
                      <a:chExt cx="101073" cy="25622"/>
                    </a:xfrm>
                  </p:grpSpPr>
                  <p:sp>
                    <p:nvSpPr>
                      <p:cNvPr id="4556" name="Google Shape;4556;p7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8" name="Google Shape;4558;p7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9" name="Google Shape;4559;p7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71"/>
                <p:cNvGrpSpPr/>
                <p:nvPr/>
              </p:nvGrpSpPr>
              <p:grpSpPr>
                <a:xfrm>
                  <a:off x="724986" y="3830189"/>
                  <a:ext cx="189533" cy="25626"/>
                  <a:chOff x="724986" y="3830189"/>
                  <a:chExt cx="189533" cy="25626"/>
                </a:xfrm>
              </p:grpSpPr>
              <p:sp>
                <p:nvSpPr>
                  <p:cNvPr id="4562" name="Google Shape;4562;p7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64" name="Google Shape;4564;p71"/>
          <p:cNvGrpSpPr/>
          <p:nvPr/>
        </p:nvGrpSpPr>
        <p:grpSpPr>
          <a:xfrm>
            <a:off x="2253298" y="2249677"/>
            <a:ext cx="948701" cy="935378"/>
            <a:chOff x="2253298" y="2428317"/>
            <a:chExt cx="948701" cy="935378"/>
          </a:xfrm>
        </p:grpSpPr>
        <p:sp>
          <p:nvSpPr>
            <p:cNvPr id="4565" name="Google Shape;4565;p7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01"/>
        <p:cNvGrpSpPr/>
        <p:nvPr/>
      </p:nvGrpSpPr>
      <p:grpSpPr>
        <a:xfrm>
          <a:off x="0" y="0"/>
          <a:ext cx="0" cy="0"/>
          <a:chOff x="0" y="0"/>
          <a:chExt cx="0" cy="0"/>
        </a:xfrm>
      </p:grpSpPr>
      <p:grpSp>
        <p:nvGrpSpPr>
          <p:cNvPr id="4602" name="Google Shape;4602;p72"/>
          <p:cNvGrpSpPr/>
          <p:nvPr/>
        </p:nvGrpSpPr>
        <p:grpSpPr>
          <a:xfrm>
            <a:off x="3339744" y="952977"/>
            <a:ext cx="2363393" cy="1017867"/>
            <a:chOff x="3292400" y="1219146"/>
            <a:chExt cx="2615240" cy="1110239"/>
          </a:xfrm>
        </p:grpSpPr>
        <p:sp>
          <p:nvSpPr>
            <p:cNvPr id="4603" name="Google Shape;4603;p7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604" name="Google Shape;4604;p7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05" name="Google Shape;4605;p7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606" name="Google Shape;4606;p7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607" name="Google Shape;4607;p7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608" name="Google Shape;4608;p7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609" name="Google Shape;4609;p7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610" name="Google Shape;4610;p7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611" name="Google Shape;4611;p7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612" name="Google Shape;4612;p7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613" name="Google Shape;4613;p7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14" name="Google Shape;4614;p7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15" name="Google Shape;4615;p7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16" name="Google Shape;4616;p7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17" name="Google Shape;4617;p72"/>
            <p:cNvGrpSpPr/>
            <p:nvPr/>
          </p:nvGrpSpPr>
          <p:grpSpPr>
            <a:xfrm>
              <a:off x="3748438" y="1378608"/>
              <a:ext cx="2159202" cy="903971"/>
              <a:chOff x="1683525" y="2179850"/>
              <a:chExt cx="4519050" cy="2134525"/>
            </a:xfrm>
          </p:grpSpPr>
          <p:sp>
            <p:nvSpPr>
              <p:cNvPr id="4618" name="Google Shape;4618;p7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9" name="Google Shape;4619;p7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0" name="Google Shape;4620;p7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1" name="Google Shape;4621;p7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2" name="Google Shape;4622;p7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3" name="Google Shape;4623;p7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4" name="Google Shape;4624;p7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5" name="Google Shape;4625;p7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6" name="Google Shape;4626;p7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7" name="Google Shape;4627;p7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8" name="Google Shape;4628;p7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9" name="Google Shape;4629;p7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630" name="Google Shape;4630;p72"/>
          <p:cNvGraphicFramePr/>
          <p:nvPr/>
        </p:nvGraphicFramePr>
        <p:xfrm>
          <a:off x="5935838" y="2130450"/>
          <a:ext cx="3000000" cy="3000000"/>
        </p:xfrm>
        <a:graphic>
          <a:graphicData uri="http://schemas.openxmlformats.org/drawingml/2006/table">
            <a:tbl>
              <a:tblPr>
                <a:noFill/>
                <a:tableStyleId>{D204C714-1E41-4A05-ACAD-46A5A66369E7}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631" name="Google Shape;4631;p72"/>
          <p:cNvGrpSpPr/>
          <p:nvPr/>
        </p:nvGrpSpPr>
        <p:grpSpPr>
          <a:xfrm>
            <a:off x="5913087" y="3189047"/>
            <a:ext cx="2519825" cy="1001454"/>
            <a:chOff x="1906114" y="789980"/>
            <a:chExt cx="1487676" cy="606868"/>
          </a:xfrm>
        </p:grpSpPr>
        <p:cxnSp>
          <p:nvCxnSpPr>
            <p:cNvPr id="4632" name="Google Shape;4632;p7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33" name="Google Shape;4633;p7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34" name="Google Shape;4634;p7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635" name="Google Shape;4635;p7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636" name="Google Shape;4636;p7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637" name="Google Shape;4637;p7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638" name="Google Shape;4638;p7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639" name="Google Shape;4639;p7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646" name="Google Shape;4646;p7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47" name="Google Shape;4647;p7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48" name="Google Shape;4648;p7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72"/>
          <p:cNvGrpSpPr/>
          <p:nvPr/>
        </p:nvGrpSpPr>
        <p:grpSpPr>
          <a:xfrm>
            <a:off x="712562" y="998005"/>
            <a:ext cx="2394370" cy="976502"/>
            <a:chOff x="749309" y="1112739"/>
            <a:chExt cx="2371603" cy="976502"/>
          </a:xfrm>
        </p:grpSpPr>
        <p:sp>
          <p:nvSpPr>
            <p:cNvPr id="4650" name="Google Shape;4650;p7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82" name="Google Shape;4682;p72"/>
          <p:cNvGraphicFramePr/>
          <p:nvPr/>
        </p:nvGraphicFramePr>
        <p:xfrm>
          <a:off x="5935863" y="996300"/>
          <a:ext cx="3000000" cy="3000000"/>
        </p:xfrm>
        <a:graphic>
          <a:graphicData uri="http://schemas.openxmlformats.org/drawingml/2006/table">
            <a:tbl>
              <a:tblPr>
                <a:noFill/>
                <a:tableStyleId>{D204C714-1E41-4A05-ACAD-46A5A66369E7}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83" name="Google Shape;4683;p72"/>
          <p:cNvGraphicFramePr/>
          <p:nvPr/>
        </p:nvGraphicFramePr>
        <p:xfrm>
          <a:off x="3342575" y="2130450"/>
          <a:ext cx="3000000" cy="3000000"/>
        </p:xfrm>
        <a:graphic>
          <a:graphicData uri="http://schemas.openxmlformats.org/drawingml/2006/table">
            <a:tbl>
              <a:tblPr>
                <a:noFill/>
                <a:tableStyleId>{D204C714-1E41-4A05-ACAD-46A5A66369E7}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84" name="Google Shape;4684;p72"/>
          <p:cNvGrpSpPr/>
          <p:nvPr/>
        </p:nvGrpSpPr>
        <p:grpSpPr>
          <a:xfrm>
            <a:off x="4086504" y="2517093"/>
            <a:ext cx="1517436" cy="74460"/>
            <a:chOff x="3980086" y="2804397"/>
            <a:chExt cx="1227600" cy="66900"/>
          </a:xfrm>
        </p:grpSpPr>
        <p:sp>
          <p:nvSpPr>
            <p:cNvPr id="4685" name="Google Shape;4685;p7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72"/>
          <p:cNvGrpSpPr/>
          <p:nvPr/>
        </p:nvGrpSpPr>
        <p:grpSpPr>
          <a:xfrm>
            <a:off x="4711569" y="2809680"/>
            <a:ext cx="892956" cy="74460"/>
            <a:chOff x="3980086" y="2804397"/>
            <a:chExt cx="1227600" cy="66900"/>
          </a:xfrm>
        </p:grpSpPr>
        <p:sp>
          <p:nvSpPr>
            <p:cNvPr id="4688" name="Google Shape;4688;p7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72"/>
          <p:cNvGrpSpPr/>
          <p:nvPr/>
        </p:nvGrpSpPr>
        <p:grpSpPr>
          <a:xfrm>
            <a:off x="3344661" y="3168563"/>
            <a:ext cx="2363244" cy="1005943"/>
            <a:chOff x="3358415" y="3361302"/>
            <a:chExt cx="2363244" cy="1024695"/>
          </a:xfrm>
        </p:grpSpPr>
        <p:grpSp>
          <p:nvGrpSpPr>
            <p:cNvPr id="4691" name="Google Shape;4691;p72"/>
            <p:cNvGrpSpPr/>
            <p:nvPr/>
          </p:nvGrpSpPr>
          <p:grpSpPr>
            <a:xfrm>
              <a:off x="3358415" y="3361302"/>
              <a:ext cx="441300" cy="1024695"/>
              <a:chOff x="3358415" y="3361302"/>
              <a:chExt cx="441300" cy="1024695"/>
            </a:xfrm>
          </p:grpSpPr>
          <p:sp>
            <p:nvSpPr>
              <p:cNvPr id="4692" name="Google Shape;4692;p7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72"/>
            <p:cNvGrpSpPr/>
            <p:nvPr/>
          </p:nvGrpSpPr>
          <p:grpSpPr>
            <a:xfrm>
              <a:off x="3838901" y="3361302"/>
              <a:ext cx="441300" cy="1024695"/>
              <a:chOff x="3838901" y="3361302"/>
              <a:chExt cx="441300" cy="1024695"/>
            </a:xfrm>
          </p:grpSpPr>
          <p:sp>
            <p:nvSpPr>
              <p:cNvPr id="4699" name="Google Shape;4699;p7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72"/>
            <p:cNvGrpSpPr/>
            <p:nvPr/>
          </p:nvGrpSpPr>
          <p:grpSpPr>
            <a:xfrm>
              <a:off x="4319387" y="3361302"/>
              <a:ext cx="441300" cy="1024695"/>
              <a:chOff x="4319387" y="3361302"/>
              <a:chExt cx="441300" cy="1024695"/>
            </a:xfrm>
          </p:grpSpPr>
          <p:sp>
            <p:nvSpPr>
              <p:cNvPr id="4706" name="Google Shape;4706;p7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72"/>
            <p:cNvGrpSpPr/>
            <p:nvPr/>
          </p:nvGrpSpPr>
          <p:grpSpPr>
            <a:xfrm>
              <a:off x="4799873" y="3361302"/>
              <a:ext cx="441300" cy="1024695"/>
              <a:chOff x="4799873" y="3361302"/>
              <a:chExt cx="441300" cy="1024695"/>
            </a:xfrm>
          </p:grpSpPr>
          <p:sp>
            <p:nvSpPr>
              <p:cNvPr id="4713" name="Google Shape;4713;p7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9" name="Google Shape;4719;p72"/>
            <p:cNvGrpSpPr/>
            <p:nvPr/>
          </p:nvGrpSpPr>
          <p:grpSpPr>
            <a:xfrm>
              <a:off x="5280360" y="3361302"/>
              <a:ext cx="441300" cy="1024695"/>
              <a:chOff x="5280360" y="3361302"/>
              <a:chExt cx="441300" cy="1024695"/>
            </a:xfrm>
          </p:grpSpPr>
          <p:sp>
            <p:nvSpPr>
              <p:cNvPr id="4720" name="Google Shape;4720;p7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726" name="Google Shape;4726;p72"/>
          <p:cNvGraphicFramePr/>
          <p:nvPr/>
        </p:nvGraphicFramePr>
        <p:xfrm>
          <a:off x="711088" y="2130450"/>
          <a:ext cx="3000000" cy="3000000"/>
        </p:xfrm>
        <a:graphic>
          <a:graphicData uri="http://schemas.openxmlformats.org/drawingml/2006/table">
            <a:tbl>
              <a:tblPr>
                <a:noFill/>
                <a:tableStyleId>{D204C714-1E41-4A05-ACAD-46A5A66369E7}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27" name="Google Shape;4727;p72"/>
          <p:cNvGrpSpPr/>
          <p:nvPr/>
        </p:nvGrpSpPr>
        <p:grpSpPr>
          <a:xfrm>
            <a:off x="712613" y="3180175"/>
            <a:ext cx="2403614" cy="1005900"/>
            <a:chOff x="726450" y="3372825"/>
            <a:chExt cx="2403614" cy="1005900"/>
          </a:xfrm>
        </p:grpSpPr>
        <p:grpSp>
          <p:nvGrpSpPr>
            <p:cNvPr id="4728" name="Google Shape;4728;p72"/>
            <p:cNvGrpSpPr/>
            <p:nvPr/>
          </p:nvGrpSpPr>
          <p:grpSpPr>
            <a:xfrm>
              <a:off x="726450" y="3696000"/>
              <a:ext cx="2403614" cy="500898"/>
              <a:chOff x="726450" y="3696000"/>
              <a:chExt cx="2403614" cy="500898"/>
            </a:xfrm>
          </p:grpSpPr>
          <p:sp>
            <p:nvSpPr>
              <p:cNvPr id="4729" name="Google Shape;4729;p7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0" name="Google Shape;4730;p7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31" name="Google Shape;4731;p72"/>
            <p:cNvGrpSpPr/>
            <p:nvPr/>
          </p:nvGrpSpPr>
          <p:grpSpPr>
            <a:xfrm>
              <a:off x="1348050" y="3372825"/>
              <a:ext cx="1720425" cy="1005900"/>
              <a:chOff x="1348050" y="3372825"/>
              <a:chExt cx="1720425" cy="1005900"/>
            </a:xfrm>
          </p:grpSpPr>
          <p:sp>
            <p:nvSpPr>
              <p:cNvPr id="4732" name="Google Shape;4732;p7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3" name="Google Shape;4733;p7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4" name="Google Shape;4734;p7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5" name="Google Shape;4735;p7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6" name="Google Shape;4736;p7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37" name="Google Shape;4737;p72"/>
            <p:cNvGrpSpPr/>
            <p:nvPr/>
          </p:nvGrpSpPr>
          <p:grpSpPr>
            <a:xfrm>
              <a:off x="1455707" y="3731058"/>
              <a:ext cx="1491150" cy="417657"/>
              <a:chOff x="1455707" y="3731058"/>
              <a:chExt cx="1491150" cy="417657"/>
            </a:xfrm>
          </p:grpSpPr>
          <p:grpSp>
            <p:nvGrpSpPr>
              <p:cNvPr id="4738" name="Google Shape;4738;p72"/>
              <p:cNvGrpSpPr/>
              <p:nvPr/>
            </p:nvGrpSpPr>
            <p:grpSpPr>
              <a:xfrm>
                <a:off x="1472938" y="3745828"/>
                <a:ext cx="72126" cy="53788"/>
                <a:chOff x="1472938" y="3745828"/>
                <a:chExt cx="72126" cy="53788"/>
              </a:xfrm>
            </p:grpSpPr>
            <p:sp>
              <p:nvSpPr>
                <p:cNvPr id="4739" name="Google Shape;4739;p7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2"/>
              <p:cNvGrpSpPr/>
              <p:nvPr/>
            </p:nvGrpSpPr>
            <p:grpSpPr>
              <a:xfrm>
                <a:off x="1819181" y="4089633"/>
                <a:ext cx="72126" cy="53788"/>
                <a:chOff x="1819181" y="4089633"/>
                <a:chExt cx="72126" cy="53788"/>
              </a:xfrm>
            </p:grpSpPr>
            <p:sp>
              <p:nvSpPr>
                <p:cNvPr id="4742" name="Google Shape;4742;p7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72"/>
              <p:cNvGrpSpPr/>
              <p:nvPr/>
            </p:nvGrpSpPr>
            <p:grpSpPr>
              <a:xfrm>
                <a:off x="1455707" y="4084171"/>
                <a:ext cx="64321" cy="64544"/>
                <a:chOff x="1455707" y="4084171"/>
                <a:chExt cx="64321" cy="64544"/>
              </a:xfrm>
            </p:grpSpPr>
            <p:sp>
              <p:nvSpPr>
                <p:cNvPr id="4745" name="Google Shape;4745;p7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2"/>
              <p:cNvGrpSpPr/>
              <p:nvPr/>
            </p:nvGrpSpPr>
            <p:grpSpPr>
              <a:xfrm>
                <a:off x="1818610" y="3731058"/>
                <a:ext cx="64321" cy="64544"/>
                <a:chOff x="1818610" y="3731058"/>
                <a:chExt cx="64321" cy="64544"/>
              </a:xfrm>
            </p:grpSpPr>
            <p:sp>
              <p:nvSpPr>
                <p:cNvPr id="4748" name="Google Shape;4748;p7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72"/>
              <p:cNvGrpSpPr/>
              <p:nvPr/>
            </p:nvGrpSpPr>
            <p:grpSpPr>
              <a:xfrm>
                <a:off x="2172491" y="4089633"/>
                <a:ext cx="72126" cy="53788"/>
                <a:chOff x="2172491" y="4089633"/>
                <a:chExt cx="72126" cy="53788"/>
              </a:xfrm>
            </p:grpSpPr>
            <p:sp>
              <p:nvSpPr>
                <p:cNvPr id="4751" name="Google Shape;4751;p7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72"/>
              <p:cNvGrpSpPr/>
              <p:nvPr/>
            </p:nvGrpSpPr>
            <p:grpSpPr>
              <a:xfrm>
                <a:off x="2171920" y="3731058"/>
                <a:ext cx="64321" cy="64544"/>
                <a:chOff x="2171920" y="3731058"/>
                <a:chExt cx="64321" cy="64544"/>
              </a:xfrm>
            </p:grpSpPr>
            <p:sp>
              <p:nvSpPr>
                <p:cNvPr id="4754" name="Google Shape;4754;p7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72"/>
              <p:cNvGrpSpPr/>
              <p:nvPr/>
            </p:nvGrpSpPr>
            <p:grpSpPr>
              <a:xfrm>
                <a:off x="2874730" y="3745828"/>
                <a:ext cx="72126" cy="53788"/>
                <a:chOff x="2874730" y="3745828"/>
                <a:chExt cx="72126" cy="53788"/>
              </a:xfrm>
            </p:grpSpPr>
            <p:sp>
              <p:nvSpPr>
                <p:cNvPr id="4757" name="Google Shape;4757;p7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72"/>
              <p:cNvGrpSpPr/>
              <p:nvPr/>
            </p:nvGrpSpPr>
            <p:grpSpPr>
              <a:xfrm>
                <a:off x="2878589" y="4081481"/>
                <a:ext cx="64321" cy="64544"/>
                <a:chOff x="2878589" y="4081481"/>
                <a:chExt cx="64321" cy="64544"/>
              </a:xfrm>
            </p:grpSpPr>
            <p:sp>
              <p:nvSpPr>
                <p:cNvPr id="4760" name="Google Shape;4760;p7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72"/>
              <p:cNvGrpSpPr/>
              <p:nvPr/>
            </p:nvGrpSpPr>
            <p:grpSpPr>
              <a:xfrm>
                <a:off x="2525796" y="4089633"/>
                <a:ext cx="72126" cy="53788"/>
                <a:chOff x="2525796" y="4089633"/>
                <a:chExt cx="72126" cy="53788"/>
              </a:xfrm>
            </p:grpSpPr>
            <p:sp>
              <p:nvSpPr>
                <p:cNvPr id="4763" name="Google Shape;4763;p7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72"/>
              <p:cNvGrpSpPr/>
              <p:nvPr/>
            </p:nvGrpSpPr>
            <p:grpSpPr>
              <a:xfrm>
                <a:off x="2525225" y="3731058"/>
                <a:ext cx="64321" cy="64544"/>
                <a:chOff x="2525225" y="3731058"/>
                <a:chExt cx="64321" cy="64544"/>
              </a:xfrm>
            </p:grpSpPr>
            <p:sp>
              <p:nvSpPr>
                <p:cNvPr id="4766" name="Google Shape;4766;p7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71"/>
        <p:cNvGrpSpPr/>
        <p:nvPr/>
      </p:nvGrpSpPr>
      <p:grpSpPr>
        <a:xfrm>
          <a:off x="0" y="0"/>
          <a:ext cx="0" cy="0"/>
          <a:chOff x="0" y="0"/>
          <a:chExt cx="0" cy="0"/>
        </a:xfrm>
      </p:grpSpPr>
      <p:grpSp>
        <p:nvGrpSpPr>
          <p:cNvPr id="4772" name="Google Shape;4772;p73"/>
          <p:cNvGrpSpPr/>
          <p:nvPr/>
        </p:nvGrpSpPr>
        <p:grpSpPr>
          <a:xfrm>
            <a:off x="5780148" y="1859605"/>
            <a:ext cx="671400" cy="674856"/>
            <a:chOff x="5780148" y="1859605"/>
            <a:chExt cx="671400" cy="674856"/>
          </a:xfrm>
        </p:grpSpPr>
        <p:sp>
          <p:nvSpPr>
            <p:cNvPr id="4773" name="Google Shape;4773;p73"/>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3"/>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3"/>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3"/>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73"/>
          <p:cNvGrpSpPr/>
          <p:nvPr/>
        </p:nvGrpSpPr>
        <p:grpSpPr>
          <a:xfrm>
            <a:off x="716991" y="971306"/>
            <a:ext cx="845921" cy="690752"/>
            <a:chOff x="732428" y="1198513"/>
            <a:chExt cx="845921" cy="690752"/>
          </a:xfrm>
        </p:grpSpPr>
        <p:grpSp>
          <p:nvGrpSpPr>
            <p:cNvPr id="4778" name="Google Shape;4778;p73"/>
            <p:cNvGrpSpPr/>
            <p:nvPr/>
          </p:nvGrpSpPr>
          <p:grpSpPr>
            <a:xfrm>
              <a:off x="823030" y="1198513"/>
              <a:ext cx="755319" cy="690752"/>
              <a:chOff x="823030" y="1198513"/>
              <a:chExt cx="755319" cy="690752"/>
            </a:xfrm>
          </p:grpSpPr>
          <p:sp>
            <p:nvSpPr>
              <p:cNvPr id="4779" name="Google Shape;4779;p7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3"/>
            <p:cNvGrpSpPr/>
            <p:nvPr/>
          </p:nvGrpSpPr>
          <p:grpSpPr>
            <a:xfrm>
              <a:off x="732428" y="1239937"/>
              <a:ext cx="739912" cy="607886"/>
              <a:chOff x="732428" y="1239937"/>
              <a:chExt cx="739912" cy="607886"/>
            </a:xfrm>
          </p:grpSpPr>
          <p:sp>
            <p:nvSpPr>
              <p:cNvPr id="4782" name="Google Shape;4782;p7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3"/>
            <p:cNvGrpSpPr/>
            <p:nvPr/>
          </p:nvGrpSpPr>
          <p:grpSpPr>
            <a:xfrm>
              <a:off x="732428" y="1277018"/>
              <a:ext cx="702832" cy="533758"/>
              <a:chOff x="732428" y="1277018"/>
              <a:chExt cx="702832" cy="533758"/>
            </a:xfrm>
          </p:grpSpPr>
          <p:sp>
            <p:nvSpPr>
              <p:cNvPr id="4785" name="Google Shape;4785;p7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73"/>
            <p:cNvGrpSpPr/>
            <p:nvPr/>
          </p:nvGrpSpPr>
          <p:grpSpPr>
            <a:xfrm>
              <a:off x="931170" y="1306653"/>
              <a:ext cx="647179" cy="474455"/>
              <a:chOff x="931170" y="1306653"/>
              <a:chExt cx="647179" cy="474455"/>
            </a:xfrm>
          </p:grpSpPr>
          <p:sp>
            <p:nvSpPr>
              <p:cNvPr id="4788" name="Google Shape;4788;p7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0" name="Google Shape;4790;p7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3"/>
          <p:cNvGrpSpPr/>
          <p:nvPr/>
        </p:nvGrpSpPr>
        <p:grpSpPr>
          <a:xfrm>
            <a:off x="3948600" y="971313"/>
            <a:ext cx="634656" cy="699982"/>
            <a:chOff x="5985650" y="2860025"/>
            <a:chExt cx="1396075" cy="1539775"/>
          </a:xfrm>
        </p:grpSpPr>
        <p:sp>
          <p:nvSpPr>
            <p:cNvPr id="4792" name="Google Shape;4792;p7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73"/>
          <p:cNvGrpSpPr/>
          <p:nvPr/>
        </p:nvGrpSpPr>
        <p:grpSpPr>
          <a:xfrm>
            <a:off x="4704250" y="971306"/>
            <a:ext cx="725845" cy="699975"/>
            <a:chOff x="4249973" y="1201875"/>
            <a:chExt cx="1958568" cy="1888762"/>
          </a:xfrm>
        </p:grpSpPr>
        <p:sp>
          <p:nvSpPr>
            <p:cNvPr id="4825" name="Google Shape;4825;p7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6" name="Google Shape;4826;p73"/>
            <p:cNvGrpSpPr/>
            <p:nvPr/>
          </p:nvGrpSpPr>
          <p:grpSpPr>
            <a:xfrm>
              <a:off x="5853086" y="1789142"/>
              <a:ext cx="355454" cy="1048099"/>
              <a:chOff x="5576108" y="2016725"/>
              <a:chExt cx="565200" cy="1666560"/>
            </a:xfrm>
          </p:grpSpPr>
          <p:sp>
            <p:nvSpPr>
              <p:cNvPr id="4827" name="Google Shape;4827;p7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28" name="Google Shape;4828;p7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73"/>
            <p:cNvGrpSpPr/>
            <p:nvPr/>
          </p:nvGrpSpPr>
          <p:grpSpPr>
            <a:xfrm>
              <a:off x="4869455" y="2691676"/>
              <a:ext cx="1013897" cy="398961"/>
              <a:chOff x="4012057" y="3451825"/>
              <a:chExt cx="1612175" cy="634379"/>
            </a:xfrm>
          </p:grpSpPr>
          <p:sp>
            <p:nvSpPr>
              <p:cNvPr id="4830" name="Google Shape;4830;p7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1" name="Google Shape;4831;p7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3"/>
            <p:cNvGrpSpPr/>
            <p:nvPr/>
          </p:nvGrpSpPr>
          <p:grpSpPr>
            <a:xfrm>
              <a:off x="4276937" y="2155961"/>
              <a:ext cx="651965" cy="891358"/>
              <a:chOff x="3069908" y="2599997"/>
              <a:chExt cx="1036675" cy="1417328"/>
            </a:xfrm>
          </p:grpSpPr>
          <p:sp>
            <p:nvSpPr>
              <p:cNvPr id="4833" name="Google Shape;4833;p7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4" name="Google Shape;4834;p7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73"/>
            <p:cNvGrpSpPr/>
            <p:nvPr/>
          </p:nvGrpSpPr>
          <p:grpSpPr>
            <a:xfrm>
              <a:off x="5054918" y="1201875"/>
              <a:ext cx="999548" cy="602711"/>
              <a:chOff x="4306958" y="1082925"/>
              <a:chExt cx="1589359" cy="958358"/>
            </a:xfrm>
          </p:grpSpPr>
          <p:sp>
            <p:nvSpPr>
              <p:cNvPr id="4836" name="Google Shape;4836;p7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7" name="Google Shape;4837;p7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73"/>
            <p:cNvGrpSpPr/>
            <p:nvPr/>
          </p:nvGrpSpPr>
          <p:grpSpPr>
            <a:xfrm>
              <a:off x="4249973" y="1303451"/>
              <a:ext cx="799317" cy="841334"/>
              <a:chOff x="3027033" y="1244439"/>
              <a:chExt cx="1270977" cy="1337786"/>
            </a:xfrm>
          </p:grpSpPr>
          <p:sp>
            <p:nvSpPr>
              <p:cNvPr id="4839" name="Google Shape;4839;p7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0" name="Google Shape;4840;p7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1" name="Google Shape;4841;p73"/>
          <p:cNvGrpSpPr/>
          <p:nvPr/>
        </p:nvGrpSpPr>
        <p:grpSpPr>
          <a:xfrm>
            <a:off x="4057114" y="1858087"/>
            <a:ext cx="750769" cy="683784"/>
            <a:chOff x="4204684" y="2104422"/>
            <a:chExt cx="699822" cy="637382"/>
          </a:xfrm>
        </p:grpSpPr>
        <p:grpSp>
          <p:nvGrpSpPr>
            <p:cNvPr id="4842" name="Google Shape;4842;p73"/>
            <p:cNvGrpSpPr/>
            <p:nvPr/>
          </p:nvGrpSpPr>
          <p:grpSpPr>
            <a:xfrm>
              <a:off x="4204684" y="2430067"/>
              <a:ext cx="342957" cy="311738"/>
              <a:chOff x="4204684" y="2430067"/>
              <a:chExt cx="342957" cy="311738"/>
            </a:xfrm>
          </p:grpSpPr>
          <p:sp>
            <p:nvSpPr>
              <p:cNvPr id="4843" name="Google Shape;4843;p7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73"/>
            <p:cNvGrpSpPr/>
            <p:nvPr/>
          </p:nvGrpSpPr>
          <p:grpSpPr>
            <a:xfrm>
              <a:off x="4561586" y="2430067"/>
              <a:ext cx="342920" cy="311738"/>
              <a:chOff x="4561586" y="2430067"/>
              <a:chExt cx="342920" cy="311738"/>
            </a:xfrm>
          </p:grpSpPr>
          <p:sp>
            <p:nvSpPr>
              <p:cNvPr id="4846" name="Google Shape;4846;p7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3"/>
            <p:cNvGrpSpPr/>
            <p:nvPr/>
          </p:nvGrpSpPr>
          <p:grpSpPr>
            <a:xfrm>
              <a:off x="4561586" y="2104422"/>
              <a:ext cx="342920" cy="311738"/>
              <a:chOff x="4561586" y="2104422"/>
              <a:chExt cx="342920" cy="311738"/>
            </a:xfrm>
          </p:grpSpPr>
          <p:sp>
            <p:nvSpPr>
              <p:cNvPr id="4849" name="Google Shape;4849;p7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73"/>
            <p:cNvGrpSpPr/>
            <p:nvPr/>
          </p:nvGrpSpPr>
          <p:grpSpPr>
            <a:xfrm>
              <a:off x="4204684" y="2104422"/>
              <a:ext cx="342957" cy="311664"/>
              <a:chOff x="4204684" y="2104422"/>
              <a:chExt cx="342957" cy="311664"/>
            </a:xfrm>
          </p:grpSpPr>
          <p:sp>
            <p:nvSpPr>
              <p:cNvPr id="4852" name="Google Shape;4852;p7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4" name="Google Shape;4854;p73"/>
          <p:cNvGrpSpPr/>
          <p:nvPr/>
        </p:nvGrpSpPr>
        <p:grpSpPr>
          <a:xfrm>
            <a:off x="5521547" y="971301"/>
            <a:ext cx="660591" cy="688867"/>
            <a:chOff x="5830645" y="1267368"/>
            <a:chExt cx="530340" cy="553040"/>
          </a:xfrm>
        </p:grpSpPr>
        <p:sp>
          <p:nvSpPr>
            <p:cNvPr id="4855" name="Google Shape;4855;p7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73"/>
            <p:cNvGrpSpPr/>
            <p:nvPr/>
          </p:nvGrpSpPr>
          <p:grpSpPr>
            <a:xfrm>
              <a:off x="5830645" y="1267368"/>
              <a:ext cx="259743" cy="269909"/>
              <a:chOff x="5830645" y="1267368"/>
              <a:chExt cx="259743" cy="269909"/>
            </a:xfrm>
          </p:grpSpPr>
          <p:sp>
            <p:nvSpPr>
              <p:cNvPr id="4857" name="Google Shape;4857;p7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73"/>
            <p:cNvGrpSpPr/>
            <p:nvPr/>
          </p:nvGrpSpPr>
          <p:grpSpPr>
            <a:xfrm>
              <a:off x="6101293" y="1267368"/>
              <a:ext cx="259692" cy="269909"/>
              <a:chOff x="6101293" y="1267368"/>
              <a:chExt cx="259692" cy="269909"/>
            </a:xfrm>
          </p:grpSpPr>
          <p:sp>
            <p:nvSpPr>
              <p:cNvPr id="4860" name="Google Shape;4860;p7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73"/>
            <p:cNvGrpSpPr/>
            <p:nvPr/>
          </p:nvGrpSpPr>
          <p:grpSpPr>
            <a:xfrm>
              <a:off x="5830645" y="1550500"/>
              <a:ext cx="259692" cy="269909"/>
              <a:chOff x="5830645" y="1550500"/>
              <a:chExt cx="259692" cy="269909"/>
            </a:xfrm>
          </p:grpSpPr>
          <p:sp>
            <p:nvSpPr>
              <p:cNvPr id="4863" name="Google Shape;4863;p7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73"/>
            <p:cNvGrpSpPr/>
            <p:nvPr/>
          </p:nvGrpSpPr>
          <p:grpSpPr>
            <a:xfrm>
              <a:off x="6101293" y="1550500"/>
              <a:ext cx="259692" cy="269909"/>
              <a:chOff x="6101293" y="1550500"/>
              <a:chExt cx="259692" cy="269909"/>
            </a:xfrm>
          </p:grpSpPr>
          <p:sp>
            <p:nvSpPr>
              <p:cNvPr id="4866" name="Google Shape;4866;p7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8" name="Google Shape;4868;p73"/>
          <p:cNvGrpSpPr/>
          <p:nvPr/>
        </p:nvGrpSpPr>
        <p:grpSpPr>
          <a:xfrm>
            <a:off x="723700" y="1861760"/>
            <a:ext cx="697154" cy="679574"/>
            <a:chOff x="2679875" y="2361475"/>
            <a:chExt cx="780425" cy="760575"/>
          </a:xfrm>
        </p:grpSpPr>
        <p:sp>
          <p:nvSpPr>
            <p:cNvPr id="4869" name="Google Shape;4869;p7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73"/>
          <p:cNvGrpSpPr/>
          <p:nvPr/>
        </p:nvGrpSpPr>
        <p:grpSpPr>
          <a:xfrm>
            <a:off x="3122859" y="971352"/>
            <a:ext cx="735829" cy="684547"/>
            <a:chOff x="3351965" y="1148808"/>
            <a:chExt cx="750770" cy="698375"/>
          </a:xfrm>
        </p:grpSpPr>
        <p:grpSp>
          <p:nvGrpSpPr>
            <p:cNvPr id="4876" name="Google Shape;4876;p73"/>
            <p:cNvGrpSpPr/>
            <p:nvPr/>
          </p:nvGrpSpPr>
          <p:grpSpPr>
            <a:xfrm>
              <a:off x="3586796" y="1148808"/>
              <a:ext cx="294857" cy="286830"/>
              <a:chOff x="3750225" y="1774000"/>
              <a:chExt cx="149575" cy="145525"/>
            </a:xfrm>
          </p:grpSpPr>
          <p:sp>
            <p:nvSpPr>
              <p:cNvPr id="4877" name="Google Shape;4877;p7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3"/>
            <p:cNvGrpSpPr/>
            <p:nvPr/>
          </p:nvGrpSpPr>
          <p:grpSpPr>
            <a:xfrm>
              <a:off x="3779245" y="1375768"/>
              <a:ext cx="323490" cy="286978"/>
              <a:chOff x="3847850" y="1889150"/>
              <a:chExt cx="164100" cy="145600"/>
            </a:xfrm>
          </p:grpSpPr>
          <p:sp>
            <p:nvSpPr>
              <p:cNvPr id="4880" name="Google Shape;4880;p7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3"/>
            <p:cNvGrpSpPr/>
            <p:nvPr/>
          </p:nvGrpSpPr>
          <p:grpSpPr>
            <a:xfrm>
              <a:off x="3351965" y="1330435"/>
              <a:ext cx="295449" cy="285401"/>
              <a:chOff x="3631100" y="1866150"/>
              <a:chExt cx="149875" cy="144800"/>
            </a:xfrm>
          </p:grpSpPr>
          <p:sp>
            <p:nvSpPr>
              <p:cNvPr id="4883" name="Google Shape;4883;p7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73"/>
            <p:cNvGrpSpPr/>
            <p:nvPr/>
          </p:nvGrpSpPr>
          <p:grpSpPr>
            <a:xfrm>
              <a:off x="3548208" y="1560352"/>
              <a:ext cx="294808" cy="286830"/>
              <a:chOff x="3730650" y="1982800"/>
              <a:chExt cx="149550" cy="145525"/>
            </a:xfrm>
          </p:grpSpPr>
          <p:sp>
            <p:nvSpPr>
              <p:cNvPr id="4886" name="Google Shape;4886;p7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8" name="Google Shape;4888;p73"/>
          <p:cNvGrpSpPr/>
          <p:nvPr/>
        </p:nvGrpSpPr>
        <p:grpSpPr>
          <a:xfrm>
            <a:off x="7624512" y="971306"/>
            <a:ext cx="804565" cy="677795"/>
            <a:chOff x="7636443" y="1204988"/>
            <a:chExt cx="804565" cy="677795"/>
          </a:xfrm>
        </p:grpSpPr>
        <p:grpSp>
          <p:nvGrpSpPr>
            <p:cNvPr id="4889" name="Google Shape;4889;p73"/>
            <p:cNvGrpSpPr/>
            <p:nvPr/>
          </p:nvGrpSpPr>
          <p:grpSpPr>
            <a:xfrm>
              <a:off x="7636443" y="1509705"/>
              <a:ext cx="804565" cy="373078"/>
              <a:chOff x="7636443" y="1509705"/>
              <a:chExt cx="804565" cy="373078"/>
            </a:xfrm>
          </p:grpSpPr>
          <p:sp>
            <p:nvSpPr>
              <p:cNvPr id="4890" name="Google Shape;4890;p7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73"/>
            <p:cNvGrpSpPr/>
            <p:nvPr/>
          </p:nvGrpSpPr>
          <p:grpSpPr>
            <a:xfrm>
              <a:off x="7636443" y="1408133"/>
              <a:ext cx="804565" cy="373078"/>
              <a:chOff x="7636443" y="1408133"/>
              <a:chExt cx="804565" cy="373078"/>
            </a:xfrm>
          </p:grpSpPr>
          <p:sp>
            <p:nvSpPr>
              <p:cNvPr id="4893" name="Google Shape;4893;p7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73"/>
            <p:cNvGrpSpPr/>
            <p:nvPr/>
          </p:nvGrpSpPr>
          <p:grpSpPr>
            <a:xfrm>
              <a:off x="7636443" y="1306560"/>
              <a:ext cx="804565" cy="373078"/>
              <a:chOff x="7636443" y="1306560"/>
              <a:chExt cx="804565" cy="373078"/>
            </a:xfrm>
          </p:grpSpPr>
          <p:sp>
            <p:nvSpPr>
              <p:cNvPr id="4896" name="Google Shape;4896;p7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73"/>
            <p:cNvGrpSpPr/>
            <p:nvPr/>
          </p:nvGrpSpPr>
          <p:grpSpPr>
            <a:xfrm>
              <a:off x="7636443" y="1204988"/>
              <a:ext cx="804565" cy="373078"/>
              <a:chOff x="7636443" y="1204988"/>
              <a:chExt cx="804565" cy="373078"/>
            </a:xfrm>
          </p:grpSpPr>
          <p:sp>
            <p:nvSpPr>
              <p:cNvPr id="4899" name="Google Shape;4899;p7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1" name="Google Shape;4901;p73"/>
          <p:cNvGrpSpPr/>
          <p:nvPr/>
        </p:nvGrpSpPr>
        <p:grpSpPr>
          <a:xfrm>
            <a:off x="4963358" y="1878721"/>
            <a:ext cx="661339" cy="661188"/>
            <a:chOff x="3990000" y="975400"/>
            <a:chExt cx="3934200" cy="3933300"/>
          </a:xfrm>
        </p:grpSpPr>
        <p:sp>
          <p:nvSpPr>
            <p:cNvPr id="4902" name="Google Shape;4902;p7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3"/>
          <p:cNvGrpSpPr/>
          <p:nvPr/>
        </p:nvGrpSpPr>
        <p:grpSpPr>
          <a:xfrm>
            <a:off x="6607006" y="1857359"/>
            <a:ext cx="868881" cy="684241"/>
            <a:chOff x="6598259" y="2078634"/>
            <a:chExt cx="868881" cy="684241"/>
          </a:xfrm>
        </p:grpSpPr>
        <p:sp>
          <p:nvSpPr>
            <p:cNvPr id="4907" name="Google Shape;4907;p7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3" name="Google Shape;4913;p73"/>
            <p:cNvGrpSpPr/>
            <p:nvPr/>
          </p:nvGrpSpPr>
          <p:grpSpPr>
            <a:xfrm>
              <a:off x="6808175" y="2078634"/>
              <a:ext cx="452229" cy="684241"/>
              <a:chOff x="6808175" y="2078634"/>
              <a:chExt cx="452229" cy="684241"/>
            </a:xfrm>
          </p:grpSpPr>
          <p:sp>
            <p:nvSpPr>
              <p:cNvPr id="4914" name="Google Shape;4914;p7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0" name="Google Shape;4920;p73"/>
              <p:cNvGrpSpPr/>
              <p:nvPr/>
            </p:nvGrpSpPr>
            <p:grpSpPr>
              <a:xfrm>
                <a:off x="6821586" y="2078634"/>
                <a:ext cx="426871" cy="684241"/>
                <a:chOff x="6821586" y="2078634"/>
                <a:chExt cx="426871" cy="684241"/>
              </a:xfrm>
            </p:grpSpPr>
            <p:grpSp>
              <p:nvGrpSpPr>
                <p:cNvPr id="4921" name="Google Shape;4921;p73"/>
                <p:cNvGrpSpPr/>
                <p:nvPr/>
              </p:nvGrpSpPr>
              <p:grpSpPr>
                <a:xfrm>
                  <a:off x="6821586" y="2078634"/>
                  <a:ext cx="426871" cy="684241"/>
                  <a:chOff x="6821586" y="2078634"/>
                  <a:chExt cx="426871" cy="684241"/>
                </a:xfrm>
              </p:grpSpPr>
              <p:sp>
                <p:nvSpPr>
                  <p:cNvPr id="4922" name="Google Shape;4922;p7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1" name="Google Shape;4941;p7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47" name="Google Shape;4947;p73"/>
          <p:cNvGrpSpPr/>
          <p:nvPr/>
        </p:nvGrpSpPr>
        <p:grpSpPr>
          <a:xfrm>
            <a:off x="716989" y="3531368"/>
            <a:ext cx="1340789" cy="640830"/>
            <a:chOff x="238125" y="1151100"/>
            <a:chExt cx="7139450" cy="3412300"/>
          </a:xfrm>
        </p:grpSpPr>
        <p:sp>
          <p:nvSpPr>
            <p:cNvPr id="4948" name="Google Shape;4948;p7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3"/>
          <p:cNvGrpSpPr/>
          <p:nvPr/>
        </p:nvGrpSpPr>
        <p:grpSpPr>
          <a:xfrm>
            <a:off x="5584212" y="2734649"/>
            <a:ext cx="985357" cy="585764"/>
            <a:chOff x="5145061" y="2881789"/>
            <a:chExt cx="1107641" cy="658458"/>
          </a:xfrm>
        </p:grpSpPr>
        <p:grpSp>
          <p:nvGrpSpPr>
            <p:cNvPr id="4961" name="Google Shape;4961;p73"/>
            <p:cNvGrpSpPr/>
            <p:nvPr/>
          </p:nvGrpSpPr>
          <p:grpSpPr>
            <a:xfrm>
              <a:off x="5722989" y="3244587"/>
              <a:ext cx="529713" cy="295659"/>
              <a:chOff x="5722989" y="3244587"/>
              <a:chExt cx="529713" cy="295659"/>
            </a:xfrm>
          </p:grpSpPr>
          <p:sp>
            <p:nvSpPr>
              <p:cNvPr id="4962" name="Google Shape;4962;p7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3" name="Google Shape;4963;p7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64" name="Google Shape;4964;p73"/>
            <p:cNvGrpSpPr/>
            <p:nvPr/>
          </p:nvGrpSpPr>
          <p:grpSpPr>
            <a:xfrm>
              <a:off x="5145061" y="3244587"/>
              <a:ext cx="536807" cy="295659"/>
              <a:chOff x="5145061" y="3244587"/>
              <a:chExt cx="536807" cy="295659"/>
            </a:xfrm>
          </p:grpSpPr>
          <p:sp>
            <p:nvSpPr>
              <p:cNvPr id="4965" name="Google Shape;4965;p7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6" name="Google Shape;4966;p7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67" name="Google Shape;4967;p73"/>
            <p:cNvGrpSpPr/>
            <p:nvPr/>
          </p:nvGrpSpPr>
          <p:grpSpPr>
            <a:xfrm>
              <a:off x="5341327" y="2898245"/>
              <a:ext cx="532309" cy="614891"/>
              <a:chOff x="5341327" y="2898245"/>
              <a:chExt cx="532309" cy="614891"/>
            </a:xfrm>
          </p:grpSpPr>
          <p:sp>
            <p:nvSpPr>
              <p:cNvPr id="4968" name="Google Shape;4968;p7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9" name="Google Shape;4969;p7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70" name="Google Shape;4970;p73"/>
            <p:cNvGrpSpPr/>
            <p:nvPr/>
          </p:nvGrpSpPr>
          <p:grpSpPr>
            <a:xfrm>
              <a:off x="5532290" y="2881789"/>
              <a:ext cx="620516" cy="305456"/>
              <a:chOff x="5532290" y="2881789"/>
              <a:chExt cx="620516" cy="305456"/>
            </a:xfrm>
          </p:grpSpPr>
          <p:sp>
            <p:nvSpPr>
              <p:cNvPr id="4971" name="Google Shape;4971;p7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72" name="Google Shape;4972;p7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73" name="Google Shape;4973;p73"/>
          <p:cNvGrpSpPr/>
          <p:nvPr/>
        </p:nvGrpSpPr>
        <p:grpSpPr>
          <a:xfrm>
            <a:off x="8163135" y="3526707"/>
            <a:ext cx="269068" cy="645491"/>
            <a:chOff x="7026852" y="3311869"/>
            <a:chExt cx="434331" cy="1041954"/>
          </a:xfrm>
        </p:grpSpPr>
        <p:sp>
          <p:nvSpPr>
            <p:cNvPr id="4974" name="Google Shape;4974;p7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3"/>
          <p:cNvGrpSpPr/>
          <p:nvPr/>
        </p:nvGrpSpPr>
        <p:grpSpPr>
          <a:xfrm>
            <a:off x="6179716" y="3565945"/>
            <a:ext cx="293882" cy="293836"/>
            <a:chOff x="4873519" y="3311869"/>
            <a:chExt cx="499374" cy="499296"/>
          </a:xfrm>
        </p:grpSpPr>
        <p:sp>
          <p:nvSpPr>
            <p:cNvPr id="4978" name="Google Shape;4978;p7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3"/>
          <p:cNvGrpSpPr/>
          <p:nvPr/>
        </p:nvGrpSpPr>
        <p:grpSpPr>
          <a:xfrm>
            <a:off x="6179716" y="3878316"/>
            <a:ext cx="293882" cy="293882"/>
            <a:chOff x="4873519" y="3875839"/>
            <a:chExt cx="499374" cy="499374"/>
          </a:xfrm>
        </p:grpSpPr>
        <p:sp>
          <p:nvSpPr>
            <p:cNvPr id="4981" name="Google Shape;4981;p7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3"/>
          <p:cNvGrpSpPr/>
          <p:nvPr/>
        </p:nvGrpSpPr>
        <p:grpSpPr>
          <a:xfrm>
            <a:off x="2410244" y="1850269"/>
            <a:ext cx="698104" cy="698208"/>
            <a:chOff x="2565073" y="2075876"/>
            <a:chExt cx="672482" cy="672518"/>
          </a:xfrm>
        </p:grpSpPr>
        <p:sp>
          <p:nvSpPr>
            <p:cNvPr id="4984" name="Google Shape;4984;p7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73"/>
          <p:cNvGrpSpPr/>
          <p:nvPr/>
        </p:nvGrpSpPr>
        <p:grpSpPr>
          <a:xfrm>
            <a:off x="5633655" y="3534869"/>
            <a:ext cx="438354" cy="637329"/>
            <a:chOff x="1697726" y="3244179"/>
            <a:chExt cx="788124" cy="1146069"/>
          </a:xfrm>
        </p:grpSpPr>
        <p:sp>
          <p:nvSpPr>
            <p:cNvPr id="4991" name="Google Shape;4991;p7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3" name="Google Shape;4993;p73"/>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4" name="Google Shape;4994;p73"/>
          <p:cNvGrpSpPr/>
          <p:nvPr/>
        </p:nvGrpSpPr>
        <p:grpSpPr>
          <a:xfrm>
            <a:off x="7634869" y="1863232"/>
            <a:ext cx="799565" cy="670282"/>
            <a:chOff x="7617850" y="2063282"/>
            <a:chExt cx="799565" cy="670282"/>
          </a:xfrm>
        </p:grpSpPr>
        <p:cxnSp>
          <p:nvCxnSpPr>
            <p:cNvPr id="4995" name="Google Shape;4995;p7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6" name="Google Shape;4996;p7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7" name="Google Shape;4997;p7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8" name="Google Shape;4998;p7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9" name="Google Shape;4999;p7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000" name="Google Shape;5000;p7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001" name="Google Shape;5001;p73"/>
            <p:cNvGrpSpPr/>
            <p:nvPr/>
          </p:nvGrpSpPr>
          <p:grpSpPr>
            <a:xfrm>
              <a:off x="7734309" y="2063282"/>
              <a:ext cx="570957" cy="620095"/>
              <a:chOff x="7734309" y="2063282"/>
              <a:chExt cx="570957" cy="620095"/>
            </a:xfrm>
          </p:grpSpPr>
          <p:grpSp>
            <p:nvGrpSpPr>
              <p:cNvPr id="5002" name="Google Shape;5002;p73"/>
              <p:cNvGrpSpPr/>
              <p:nvPr/>
            </p:nvGrpSpPr>
            <p:grpSpPr>
              <a:xfrm>
                <a:off x="8031573" y="2063282"/>
                <a:ext cx="273693" cy="620095"/>
                <a:chOff x="8031573" y="2063282"/>
                <a:chExt cx="273693" cy="620095"/>
              </a:xfrm>
            </p:grpSpPr>
            <p:sp>
              <p:nvSpPr>
                <p:cNvPr id="5003" name="Google Shape;5003;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3"/>
              <p:cNvGrpSpPr/>
              <p:nvPr/>
            </p:nvGrpSpPr>
            <p:grpSpPr>
              <a:xfrm flipH="1">
                <a:off x="7734309" y="2063282"/>
                <a:ext cx="273693" cy="620095"/>
                <a:chOff x="8031573" y="2063282"/>
                <a:chExt cx="273693" cy="620095"/>
              </a:xfrm>
            </p:grpSpPr>
            <p:sp>
              <p:nvSpPr>
                <p:cNvPr id="5008" name="Google Shape;5008;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012" name="Google Shape;5012;p73"/>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3"/>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4" name="Google Shape;5014;p73"/>
          <p:cNvGrpSpPr/>
          <p:nvPr/>
        </p:nvGrpSpPr>
        <p:grpSpPr>
          <a:xfrm>
            <a:off x="7821475" y="2716715"/>
            <a:ext cx="602567" cy="601884"/>
            <a:chOff x="1186975" y="238125"/>
            <a:chExt cx="5244275" cy="5238325"/>
          </a:xfrm>
        </p:grpSpPr>
        <p:sp>
          <p:nvSpPr>
            <p:cNvPr id="5015" name="Google Shape;5015;p7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73"/>
          <p:cNvGrpSpPr/>
          <p:nvPr/>
        </p:nvGrpSpPr>
        <p:grpSpPr>
          <a:xfrm>
            <a:off x="3264213" y="1856199"/>
            <a:ext cx="651848" cy="687338"/>
            <a:chOff x="3400515" y="2056248"/>
            <a:chExt cx="698134" cy="735987"/>
          </a:xfrm>
        </p:grpSpPr>
        <p:grpSp>
          <p:nvGrpSpPr>
            <p:cNvPr id="5020" name="Google Shape;5020;p73"/>
            <p:cNvGrpSpPr/>
            <p:nvPr/>
          </p:nvGrpSpPr>
          <p:grpSpPr>
            <a:xfrm>
              <a:off x="3400515" y="2283913"/>
              <a:ext cx="312919" cy="219900"/>
              <a:chOff x="3400515" y="2283913"/>
              <a:chExt cx="312919" cy="219900"/>
            </a:xfrm>
          </p:grpSpPr>
          <p:sp>
            <p:nvSpPr>
              <p:cNvPr id="5021" name="Google Shape;5021;p7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2" name="Google Shape;5022;p7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023" name="Google Shape;5023;p73"/>
            <p:cNvGrpSpPr/>
            <p:nvPr/>
          </p:nvGrpSpPr>
          <p:grpSpPr>
            <a:xfrm>
              <a:off x="3547823" y="2461089"/>
              <a:ext cx="219900" cy="331146"/>
              <a:chOff x="3547823" y="2461089"/>
              <a:chExt cx="219900" cy="331146"/>
            </a:xfrm>
          </p:grpSpPr>
          <p:sp>
            <p:nvSpPr>
              <p:cNvPr id="5024" name="Google Shape;5024;p7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5" name="Google Shape;5025;p7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026" name="Google Shape;5026;p73"/>
            <p:cNvGrpSpPr/>
            <p:nvPr/>
          </p:nvGrpSpPr>
          <p:grpSpPr>
            <a:xfrm>
              <a:off x="3734138" y="2461089"/>
              <a:ext cx="219900" cy="331146"/>
              <a:chOff x="3734138" y="2461089"/>
              <a:chExt cx="219900" cy="331146"/>
            </a:xfrm>
          </p:grpSpPr>
          <p:sp>
            <p:nvSpPr>
              <p:cNvPr id="5027" name="Google Shape;5027;p7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8" name="Google Shape;5028;p7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029" name="Google Shape;5029;p73"/>
            <p:cNvGrpSpPr/>
            <p:nvPr/>
          </p:nvGrpSpPr>
          <p:grpSpPr>
            <a:xfrm>
              <a:off x="3787560" y="2281742"/>
              <a:ext cx="311089" cy="219900"/>
              <a:chOff x="3787560" y="2281742"/>
              <a:chExt cx="311089" cy="219900"/>
            </a:xfrm>
          </p:grpSpPr>
          <p:sp>
            <p:nvSpPr>
              <p:cNvPr id="5030" name="Google Shape;5030;p7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31" name="Google Shape;5031;p7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032" name="Google Shape;5032;p73"/>
            <p:cNvGrpSpPr/>
            <p:nvPr/>
          </p:nvGrpSpPr>
          <p:grpSpPr>
            <a:xfrm>
              <a:off x="3637290" y="2056248"/>
              <a:ext cx="219900" cy="330736"/>
              <a:chOff x="3637290" y="2056248"/>
              <a:chExt cx="219900" cy="330736"/>
            </a:xfrm>
          </p:grpSpPr>
          <p:sp>
            <p:nvSpPr>
              <p:cNvPr id="5033" name="Google Shape;5033;p7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034" name="Google Shape;5034;p7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35" name="Google Shape;5035;p73"/>
          <p:cNvGrpSpPr/>
          <p:nvPr/>
        </p:nvGrpSpPr>
        <p:grpSpPr>
          <a:xfrm>
            <a:off x="2555919" y="2726205"/>
            <a:ext cx="1268144" cy="592394"/>
            <a:chOff x="238125" y="1188750"/>
            <a:chExt cx="7140450" cy="3335550"/>
          </a:xfrm>
        </p:grpSpPr>
        <p:sp>
          <p:nvSpPr>
            <p:cNvPr id="5036" name="Google Shape;5036;p7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73"/>
          <p:cNvGrpSpPr/>
          <p:nvPr/>
        </p:nvGrpSpPr>
        <p:grpSpPr>
          <a:xfrm>
            <a:off x="6663819" y="2728360"/>
            <a:ext cx="1053944" cy="590147"/>
            <a:chOff x="238125" y="1335475"/>
            <a:chExt cx="5418735" cy="3034175"/>
          </a:xfrm>
        </p:grpSpPr>
        <p:sp>
          <p:nvSpPr>
            <p:cNvPr id="5042" name="Google Shape;5042;p7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73"/>
          <p:cNvGrpSpPr/>
          <p:nvPr/>
        </p:nvGrpSpPr>
        <p:grpSpPr>
          <a:xfrm>
            <a:off x="4094628" y="3533259"/>
            <a:ext cx="1268207" cy="638939"/>
            <a:chOff x="3967651" y="3645904"/>
            <a:chExt cx="1479304" cy="745292"/>
          </a:xfrm>
        </p:grpSpPr>
        <p:grpSp>
          <p:nvGrpSpPr>
            <p:cNvPr id="5046" name="Google Shape;5046;p73"/>
            <p:cNvGrpSpPr/>
            <p:nvPr/>
          </p:nvGrpSpPr>
          <p:grpSpPr>
            <a:xfrm>
              <a:off x="3967651" y="4009026"/>
              <a:ext cx="1479304" cy="382170"/>
              <a:chOff x="3967651" y="4009026"/>
              <a:chExt cx="1479304" cy="382170"/>
            </a:xfrm>
          </p:grpSpPr>
          <p:grpSp>
            <p:nvGrpSpPr>
              <p:cNvPr id="5047" name="Google Shape;5047;p73"/>
              <p:cNvGrpSpPr/>
              <p:nvPr/>
            </p:nvGrpSpPr>
            <p:grpSpPr>
              <a:xfrm>
                <a:off x="4892216" y="4195630"/>
                <a:ext cx="554739" cy="195566"/>
                <a:chOff x="3604375" y="4892160"/>
                <a:chExt cx="1651500" cy="582215"/>
              </a:xfrm>
            </p:grpSpPr>
            <p:sp>
              <p:nvSpPr>
                <p:cNvPr id="5048" name="Google Shape;5048;p7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3"/>
              <p:cNvGrpSpPr/>
              <p:nvPr/>
            </p:nvGrpSpPr>
            <p:grpSpPr>
              <a:xfrm>
                <a:off x="3967651" y="4146303"/>
                <a:ext cx="579402" cy="244893"/>
                <a:chOff x="851875" y="4745310"/>
                <a:chExt cx="1724925" cy="729065"/>
              </a:xfrm>
            </p:grpSpPr>
            <p:sp>
              <p:nvSpPr>
                <p:cNvPr id="5051" name="Google Shape;5051;p7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3"/>
              <p:cNvGrpSpPr/>
              <p:nvPr/>
            </p:nvGrpSpPr>
            <p:grpSpPr>
              <a:xfrm>
                <a:off x="4460753" y="4009026"/>
                <a:ext cx="493110" cy="382170"/>
                <a:chOff x="2319875" y="4336625"/>
                <a:chExt cx="1468025" cy="1137750"/>
              </a:xfrm>
            </p:grpSpPr>
            <p:sp>
              <p:nvSpPr>
                <p:cNvPr id="5054" name="Google Shape;5054;p7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6" name="Google Shape;5056;p73"/>
            <p:cNvGrpSpPr/>
            <p:nvPr/>
          </p:nvGrpSpPr>
          <p:grpSpPr>
            <a:xfrm>
              <a:off x="4479443" y="3645904"/>
              <a:ext cx="455965" cy="388789"/>
              <a:chOff x="2957425" y="238100"/>
              <a:chExt cx="1910200" cy="1628775"/>
            </a:xfrm>
          </p:grpSpPr>
          <p:sp>
            <p:nvSpPr>
              <p:cNvPr id="5057" name="Google Shape;5057;p7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7" name="Google Shape;5067;p73"/>
          <p:cNvGrpSpPr/>
          <p:nvPr/>
        </p:nvGrpSpPr>
        <p:grpSpPr>
          <a:xfrm>
            <a:off x="2480742" y="3534460"/>
            <a:ext cx="1243128" cy="637739"/>
            <a:chOff x="2496310" y="3693351"/>
            <a:chExt cx="1342906" cy="688926"/>
          </a:xfrm>
        </p:grpSpPr>
        <p:grpSp>
          <p:nvGrpSpPr>
            <p:cNvPr id="5068" name="Google Shape;5068;p73"/>
            <p:cNvGrpSpPr/>
            <p:nvPr/>
          </p:nvGrpSpPr>
          <p:grpSpPr>
            <a:xfrm>
              <a:off x="2496310" y="3693351"/>
              <a:ext cx="1342906" cy="688875"/>
              <a:chOff x="2496310" y="3693351"/>
              <a:chExt cx="1342906" cy="688875"/>
            </a:xfrm>
          </p:grpSpPr>
          <p:sp>
            <p:nvSpPr>
              <p:cNvPr id="5069" name="Google Shape;5069;p7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5" name="Google Shape;5075;p73"/>
              <p:cNvCxnSpPr>
                <a:stCxn id="507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76" name="Google Shape;5076;p73"/>
              <p:cNvCxnSpPr>
                <a:stCxn id="507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77" name="Google Shape;5077;p73"/>
              <p:cNvCxnSpPr>
                <a:stCxn id="507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78" name="Google Shape;5078;p73"/>
              <p:cNvCxnSpPr>
                <a:stCxn id="507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79" name="Google Shape;5079;p73"/>
              <p:cNvCxnSpPr>
                <a:stCxn id="507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80" name="Google Shape;5080;p73"/>
            <p:cNvGrpSpPr/>
            <p:nvPr/>
          </p:nvGrpSpPr>
          <p:grpSpPr>
            <a:xfrm>
              <a:off x="2675275" y="3930557"/>
              <a:ext cx="1003306" cy="451719"/>
              <a:chOff x="2675275" y="4174282"/>
              <a:chExt cx="1003306" cy="451719"/>
            </a:xfrm>
          </p:grpSpPr>
          <p:sp>
            <p:nvSpPr>
              <p:cNvPr id="5081" name="Google Shape;5081;p7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4" name="Google Shape;5084;p73"/>
          <p:cNvGrpSpPr/>
          <p:nvPr/>
        </p:nvGrpSpPr>
        <p:grpSpPr>
          <a:xfrm>
            <a:off x="1654412" y="971306"/>
            <a:ext cx="574511" cy="874709"/>
            <a:chOff x="1715404" y="1112080"/>
            <a:chExt cx="642270" cy="977984"/>
          </a:xfrm>
        </p:grpSpPr>
        <p:grpSp>
          <p:nvGrpSpPr>
            <p:cNvPr id="5085" name="Google Shape;5085;p73"/>
            <p:cNvGrpSpPr/>
            <p:nvPr/>
          </p:nvGrpSpPr>
          <p:grpSpPr>
            <a:xfrm>
              <a:off x="1715404" y="1112080"/>
              <a:ext cx="642270" cy="977984"/>
              <a:chOff x="1715404" y="1112080"/>
              <a:chExt cx="642270" cy="977984"/>
            </a:xfrm>
          </p:grpSpPr>
          <p:sp>
            <p:nvSpPr>
              <p:cNvPr id="5086" name="Google Shape;5086;p7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73"/>
            <p:cNvGrpSpPr/>
            <p:nvPr/>
          </p:nvGrpSpPr>
          <p:grpSpPr>
            <a:xfrm>
              <a:off x="1768927" y="1165603"/>
              <a:ext cx="535225" cy="851367"/>
              <a:chOff x="1768927" y="1165603"/>
              <a:chExt cx="535225" cy="851367"/>
            </a:xfrm>
          </p:grpSpPr>
          <p:sp>
            <p:nvSpPr>
              <p:cNvPr id="5089" name="Google Shape;5089;p7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73"/>
            <p:cNvGrpSpPr/>
            <p:nvPr/>
          </p:nvGrpSpPr>
          <p:grpSpPr>
            <a:xfrm>
              <a:off x="1822449" y="1219125"/>
              <a:ext cx="428180" cy="718859"/>
              <a:chOff x="1822449" y="1219125"/>
              <a:chExt cx="428180" cy="718859"/>
            </a:xfrm>
          </p:grpSpPr>
          <p:sp>
            <p:nvSpPr>
              <p:cNvPr id="5092" name="Google Shape;5092;p7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73"/>
            <p:cNvGrpSpPr/>
            <p:nvPr/>
          </p:nvGrpSpPr>
          <p:grpSpPr>
            <a:xfrm>
              <a:off x="1875972" y="1272648"/>
              <a:ext cx="321135" cy="586939"/>
              <a:chOff x="1875972" y="1272648"/>
              <a:chExt cx="321135" cy="586939"/>
            </a:xfrm>
          </p:grpSpPr>
          <p:sp>
            <p:nvSpPr>
              <p:cNvPr id="5095" name="Google Shape;5095;p7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73"/>
          <p:cNvGrpSpPr/>
          <p:nvPr/>
        </p:nvGrpSpPr>
        <p:grpSpPr>
          <a:xfrm>
            <a:off x="7761573" y="3528028"/>
            <a:ext cx="293855" cy="644170"/>
            <a:chOff x="241025" y="3151575"/>
            <a:chExt cx="293855" cy="644170"/>
          </a:xfrm>
        </p:grpSpPr>
        <p:sp>
          <p:nvSpPr>
            <p:cNvPr id="5098" name="Google Shape;5098;p7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3"/>
          <p:cNvGrpSpPr/>
          <p:nvPr/>
        </p:nvGrpSpPr>
        <p:grpSpPr>
          <a:xfrm>
            <a:off x="709557" y="2728028"/>
            <a:ext cx="1779649" cy="591620"/>
            <a:chOff x="246070" y="1983375"/>
            <a:chExt cx="1855347" cy="616849"/>
          </a:xfrm>
        </p:grpSpPr>
        <p:sp>
          <p:nvSpPr>
            <p:cNvPr id="5101" name="Google Shape;5101;p7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73"/>
          <p:cNvGrpSpPr/>
          <p:nvPr/>
        </p:nvGrpSpPr>
        <p:grpSpPr>
          <a:xfrm>
            <a:off x="2320424" y="971306"/>
            <a:ext cx="711055" cy="745993"/>
            <a:chOff x="2496269" y="1171698"/>
            <a:chExt cx="761953" cy="799392"/>
          </a:xfrm>
        </p:grpSpPr>
        <p:grpSp>
          <p:nvGrpSpPr>
            <p:cNvPr id="5111" name="Google Shape;5111;p73"/>
            <p:cNvGrpSpPr/>
            <p:nvPr/>
          </p:nvGrpSpPr>
          <p:grpSpPr>
            <a:xfrm>
              <a:off x="2496269" y="1171698"/>
              <a:ext cx="761953" cy="723022"/>
              <a:chOff x="2496269" y="1171698"/>
              <a:chExt cx="761953" cy="723022"/>
            </a:xfrm>
          </p:grpSpPr>
          <p:sp>
            <p:nvSpPr>
              <p:cNvPr id="5112" name="Google Shape;5112;p7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4" name="Google Shape;5114;p73"/>
              <p:cNvGrpSpPr/>
              <p:nvPr/>
            </p:nvGrpSpPr>
            <p:grpSpPr>
              <a:xfrm>
                <a:off x="2496269" y="1171698"/>
                <a:ext cx="761953" cy="723022"/>
                <a:chOff x="2496269" y="1120652"/>
                <a:chExt cx="761953" cy="723022"/>
              </a:xfrm>
            </p:grpSpPr>
            <p:grpSp>
              <p:nvGrpSpPr>
                <p:cNvPr id="5115" name="Google Shape;5115;p73"/>
                <p:cNvGrpSpPr/>
                <p:nvPr/>
              </p:nvGrpSpPr>
              <p:grpSpPr>
                <a:xfrm>
                  <a:off x="2496269" y="1120652"/>
                  <a:ext cx="761953" cy="723022"/>
                  <a:chOff x="2496269" y="1120652"/>
                  <a:chExt cx="761953" cy="723022"/>
                </a:xfrm>
              </p:grpSpPr>
              <p:grpSp>
                <p:nvGrpSpPr>
                  <p:cNvPr id="5116" name="Google Shape;5116;p73"/>
                  <p:cNvGrpSpPr/>
                  <p:nvPr/>
                </p:nvGrpSpPr>
                <p:grpSpPr>
                  <a:xfrm>
                    <a:off x="2496269" y="1304589"/>
                    <a:ext cx="407089" cy="305057"/>
                    <a:chOff x="2496269" y="1304589"/>
                    <a:chExt cx="407089" cy="305057"/>
                  </a:xfrm>
                </p:grpSpPr>
                <p:sp>
                  <p:nvSpPr>
                    <p:cNvPr id="5117" name="Google Shape;5117;p7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73"/>
                  <p:cNvGrpSpPr/>
                  <p:nvPr/>
                </p:nvGrpSpPr>
                <p:grpSpPr>
                  <a:xfrm>
                    <a:off x="2586468" y="1493376"/>
                    <a:ext cx="358850" cy="349656"/>
                    <a:chOff x="2586468" y="1493376"/>
                    <a:chExt cx="358850" cy="349656"/>
                  </a:xfrm>
                </p:grpSpPr>
                <p:sp>
                  <p:nvSpPr>
                    <p:cNvPr id="5120" name="Google Shape;5120;p7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73"/>
                  <p:cNvGrpSpPr/>
                  <p:nvPr/>
                </p:nvGrpSpPr>
                <p:grpSpPr>
                  <a:xfrm>
                    <a:off x="2807939" y="1494024"/>
                    <a:ext cx="358857" cy="349650"/>
                    <a:chOff x="2807939" y="1494024"/>
                    <a:chExt cx="358857" cy="349650"/>
                  </a:xfrm>
                </p:grpSpPr>
                <p:sp>
                  <p:nvSpPr>
                    <p:cNvPr id="5123" name="Google Shape;5123;p7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73"/>
                  <p:cNvGrpSpPr/>
                  <p:nvPr/>
                </p:nvGrpSpPr>
                <p:grpSpPr>
                  <a:xfrm>
                    <a:off x="2851133" y="1305635"/>
                    <a:ext cx="407089" cy="305057"/>
                    <a:chOff x="2851133" y="1305635"/>
                    <a:chExt cx="407089" cy="305057"/>
                  </a:xfrm>
                </p:grpSpPr>
                <p:sp>
                  <p:nvSpPr>
                    <p:cNvPr id="5126" name="Google Shape;5126;p7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73"/>
                  <p:cNvGrpSpPr/>
                  <p:nvPr/>
                </p:nvGrpSpPr>
                <p:grpSpPr>
                  <a:xfrm>
                    <a:off x="2727495" y="1120652"/>
                    <a:ext cx="300271" cy="396358"/>
                    <a:chOff x="2727495" y="1120652"/>
                    <a:chExt cx="300271" cy="396358"/>
                  </a:xfrm>
                </p:grpSpPr>
                <p:sp>
                  <p:nvSpPr>
                    <p:cNvPr id="5129" name="Google Shape;5129;p7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73"/>
                <p:cNvGrpSpPr/>
                <p:nvPr/>
              </p:nvGrpSpPr>
              <p:grpSpPr>
                <a:xfrm>
                  <a:off x="2722305" y="1350460"/>
                  <a:ext cx="308357" cy="308344"/>
                  <a:chOff x="2722305" y="1350460"/>
                  <a:chExt cx="308357" cy="308344"/>
                </a:xfrm>
              </p:grpSpPr>
              <p:sp>
                <p:nvSpPr>
                  <p:cNvPr id="5132" name="Google Shape;5132;p7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73"/>
                  <p:cNvGrpSpPr/>
                  <p:nvPr/>
                </p:nvGrpSpPr>
                <p:grpSpPr>
                  <a:xfrm>
                    <a:off x="2725064" y="1364529"/>
                    <a:ext cx="297954" cy="280182"/>
                    <a:chOff x="2725064" y="1364529"/>
                    <a:chExt cx="297954" cy="280182"/>
                  </a:xfrm>
                </p:grpSpPr>
                <p:sp>
                  <p:nvSpPr>
                    <p:cNvPr id="5134" name="Google Shape;5134;p7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39" name="Google Shape;5139;p7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73"/>
          <p:cNvGrpSpPr/>
          <p:nvPr/>
        </p:nvGrpSpPr>
        <p:grpSpPr>
          <a:xfrm>
            <a:off x="3909124" y="2727412"/>
            <a:ext cx="1569144" cy="591015"/>
            <a:chOff x="3820100" y="3023049"/>
            <a:chExt cx="1303926" cy="491162"/>
          </a:xfrm>
        </p:grpSpPr>
        <p:grpSp>
          <p:nvGrpSpPr>
            <p:cNvPr id="5145" name="Google Shape;5145;p73"/>
            <p:cNvGrpSpPr/>
            <p:nvPr/>
          </p:nvGrpSpPr>
          <p:grpSpPr>
            <a:xfrm>
              <a:off x="3820100" y="3023072"/>
              <a:ext cx="1303926" cy="491139"/>
              <a:chOff x="3820100" y="3023072"/>
              <a:chExt cx="1303926" cy="491139"/>
            </a:xfrm>
          </p:grpSpPr>
          <p:sp>
            <p:nvSpPr>
              <p:cNvPr id="5146" name="Google Shape;5146;p7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3"/>
            <p:cNvGrpSpPr/>
            <p:nvPr/>
          </p:nvGrpSpPr>
          <p:grpSpPr>
            <a:xfrm>
              <a:off x="4132439" y="3023645"/>
              <a:ext cx="393633" cy="177096"/>
              <a:chOff x="4132439" y="3023645"/>
              <a:chExt cx="393633" cy="177096"/>
            </a:xfrm>
          </p:grpSpPr>
          <p:sp>
            <p:nvSpPr>
              <p:cNvPr id="5149" name="Google Shape;5149;p7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3"/>
            <p:cNvGrpSpPr/>
            <p:nvPr/>
          </p:nvGrpSpPr>
          <p:grpSpPr>
            <a:xfrm>
              <a:off x="3921811" y="3023049"/>
              <a:ext cx="1002397" cy="388943"/>
              <a:chOff x="3921811" y="3023049"/>
              <a:chExt cx="1002397" cy="388943"/>
            </a:xfrm>
          </p:grpSpPr>
          <p:sp>
            <p:nvSpPr>
              <p:cNvPr id="5152" name="Google Shape;5152;p7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3"/>
            <p:cNvGrpSpPr/>
            <p:nvPr/>
          </p:nvGrpSpPr>
          <p:grpSpPr>
            <a:xfrm>
              <a:off x="4023645" y="3023049"/>
              <a:ext cx="683032" cy="286722"/>
              <a:chOff x="4023645" y="3023049"/>
              <a:chExt cx="683032" cy="286722"/>
            </a:xfrm>
          </p:grpSpPr>
          <p:sp>
            <p:nvSpPr>
              <p:cNvPr id="5155" name="Google Shape;5155;p7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7" name="Google Shape;5157;p73"/>
          <p:cNvGrpSpPr/>
          <p:nvPr/>
        </p:nvGrpSpPr>
        <p:grpSpPr>
          <a:xfrm>
            <a:off x="1541246" y="1854257"/>
            <a:ext cx="713522" cy="688025"/>
            <a:chOff x="1706078" y="2092648"/>
            <a:chExt cx="660913" cy="637296"/>
          </a:xfrm>
        </p:grpSpPr>
        <p:sp>
          <p:nvSpPr>
            <p:cNvPr id="5158" name="Google Shape;5158;p7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9" name="Google Shape;5159;p73"/>
            <p:cNvGrpSpPr/>
            <p:nvPr/>
          </p:nvGrpSpPr>
          <p:grpSpPr>
            <a:xfrm>
              <a:off x="1706078" y="2092648"/>
              <a:ext cx="660913" cy="575241"/>
              <a:chOff x="1706078" y="2092648"/>
              <a:chExt cx="660913" cy="575241"/>
            </a:xfrm>
          </p:grpSpPr>
          <p:sp>
            <p:nvSpPr>
              <p:cNvPr id="5160" name="Google Shape;5160;p7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3" name="Google Shape;5163;p73"/>
          <p:cNvGrpSpPr/>
          <p:nvPr/>
        </p:nvGrpSpPr>
        <p:grpSpPr>
          <a:xfrm>
            <a:off x="6303104" y="971806"/>
            <a:ext cx="1317459" cy="684168"/>
            <a:chOff x="238125" y="999450"/>
            <a:chExt cx="7140700" cy="3708225"/>
          </a:xfrm>
        </p:grpSpPr>
        <p:sp>
          <p:nvSpPr>
            <p:cNvPr id="5164" name="Google Shape;5164;p7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76"/>
        <p:cNvGrpSpPr/>
        <p:nvPr/>
      </p:nvGrpSpPr>
      <p:grpSpPr>
        <a:xfrm>
          <a:off x="0" y="0"/>
          <a:ext cx="0" cy="0"/>
          <a:chOff x="0" y="0"/>
          <a:chExt cx="0" cy="0"/>
        </a:xfrm>
      </p:grpSpPr>
      <p:grpSp>
        <p:nvGrpSpPr>
          <p:cNvPr id="5177" name="Google Shape;5177;p74"/>
          <p:cNvGrpSpPr/>
          <p:nvPr/>
        </p:nvGrpSpPr>
        <p:grpSpPr>
          <a:xfrm>
            <a:off x="717025" y="967615"/>
            <a:ext cx="1636117" cy="1526144"/>
            <a:chOff x="729238" y="1179665"/>
            <a:chExt cx="1636117" cy="1526144"/>
          </a:xfrm>
        </p:grpSpPr>
        <p:grpSp>
          <p:nvGrpSpPr>
            <p:cNvPr id="5178" name="Google Shape;5178;p74"/>
            <p:cNvGrpSpPr/>
            <p:nvPr/>
          </p:nvGrpSpPr>
          <p:grpSpPr>
            <a:xfrm>
              <a:off x="729238" y="1179665"/>
              <a:ext cx="80700" cy="1526144"/>
              <a:chOff x="729238" y="1179665"/>
              <a:chExt cx="80700" cy="1526144"/>
            </a:xfrm>
          </p:grpSpPr>
          <p:sp>
            <p:nvSpPr>
              <p:cNvPr id="5179" name="Google Shape;5179;p7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74"/>
            <p:cNvGrpSpPr/>
            <p:nvPr/>
          </p:nvGrpSpPr>
          <p:grpSpPr>
            <a:xfrm>
              <a:off x="903098" y="1179665"/>
              <a:ext cx="80700" cy="1526144"/>
              <a:chOff x="903098" y="1179665"/>
              <a:chExt cx="80700" cy="1526144"/>
            </a:xfrm>
          </p:grpSpPr>
          <p:sp>
            <p:nvSpPr>
              <p:cNvPr id="5190" name="Google Shape;5190;p7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74"/>
            <p:cNvGrpSpPr/>
            <p:nvPr/>
          </p:nvGrpSpPr>
          <p:grpSpPr>
            <a:xfrm>
              <a:off x="1076958" y="1179665"/>
              <a:ext cx="80700" cy="1526144"/>
              <a:chOff x="1076958" y="1179665"/>
              <a:chExt cx="80700" cy="1526144"/>
            </a:xfrm>
          </p:grpSpPr>
          <p:sp>
            <p:nvSpPr>
              <p:cNvPr id="5201" name="Google Shape;5201;p7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74"/>
            <p:cNvGrpSpPr/>
            <p:nvPr/>
          </p:nvGrpSpPr>
          <p:grpSpPr>
            <a:xfrm>
              <a:off x="1247707" y="1179665"/>
              <a:ext cx="80700" cy="1526144"/>
              <a:chOff x="1247707" y="1179665"/>
              <a:chExt cx="80700" cy="1526144"/>
            </a:xfrm>
          </p:grpSpPr>
          <p:sp>
            <p:nvSpPr>
              <p:cNvPr id="5212" name="Google Shape;5212;p7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74"/>
            <p:cNvGrpSpPr/>
            <p:nvPr/>
          </p:nvGrpSpPr>
          <p:grpSpPr>
            <a:xfrm>
              <a:off x="1421567" y="1179665"/>
              <a:ext cx="80700" cy="1526144"/>
              <a:chOff x="1421567" y="1179665"/>
              <a:chExt cx="80700" cy="1526144"/>
            </a:xfrm>
          </p:grpSpPr>
          <p:sp>
            <p:nvSpPr>
              <p:cNvPr id="5223" name="Google Shape;5223;p7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74"/>
            <p:cNvGrpSpPr/>
            <p:nvPr/>
          </p:nvGrpSpPr>
          <p:grpSpPr>
            <a:xfrm>
              <a:off x="1592327" y="1179665"/>
              <a:ext cx="80700" cy="1526144"/>
              <a:chOff x="1592327" y="1179665"/>
              <a:chExt cx="80700" cy="1526144"/>
            </a:xfrm>
          </p:grpSpPr>
          <p:sp>
            <p:nvSpPr>
              <p:cNvPr id="5234" name="Google Shape;5234;p7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4"/>
            <p:cNvGrpSpPr/>
            <p:nvPr/>
          </p:nvGrpSpPr>
          <p:grpSpPr>
            <a:xfrm>
              <a:off x="1766187" y="1179665"/>
              <a:ext cx="80700" cy="1526144"/>
              <a:chOff x="1766187" y="1179665"/>
              <a:chExt cx="80700" cy="1526144"/>
            </a:xfrm>
          </p:grpSpPr>
          <p:sp>
            <p:nvSpPr>
              <p:cNvPr id="5245" name="Google Shape;5245;p7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74"/>
            <p:cNvGrpSpPr/>
            <p:nvPr/>
          </p:nvGrpSpPr>
          <p:grpSpPr>
            <a:xfrm>
              <a:off x="1936935" y="1179665"/>
              <a:ext cx="80700" cy="1526144"/>
              <a:chOff x="1936935" y="1179665"/>
              <a:chExt cx="80700" cy="1526144"/>
            </a:xfrm>
          </p:grpSpPr>
          <p:sp>
            <p:nvSpPr>
              <p:cNvPr id="5256" name="Google Shape;5256;p7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74"/>
            <p:cNvGrpSpPr/>
            <p:nvPr/>
          </p:nvGrpSpPr>
          <p:grpSpPr>
            <a:xfrm>
              <a:off x="2110795" y="1179665"/>
              <a:ext cx="80700" cy="1526144"/>
              <a:chOff x="2110795" y="1179665"/>
              <a:chExt cx="80700" cy="1526144"/>
            </a:xfrm>
          </p:grpSpPr>
          <p:sp>
            <p:nvSpPr>
              <p:cNvPr id="5267" name="Google Shape;5267;p7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4"/>
            <p:cNvGrpSpPr/>
            <p:nvPr/>
          </p:nvGrpSpPr>
          <p:grpSpPr>
            <a:xfrm>
              <a:off x="2284655" y="1179665"/>
              <a:ext cx="80700" cy="1526144"/>
              <a:chOff x="2284655" y="1179665"/>
              <a:chExt cx="80700" cy="1526144"/>
            </a:xfrm>
          </p:grpSpPr>
          <p:sp>
            <p:nvSpPr>
              <p:cNvPr id="5278" name="Google Shape;5278;p7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8" name="Google Shape;5288;p74"/>
          <p:cNvGrpSpPr/>
          <p:nvPr/>
        </p:nvGrpSpPr>
        <p:grpSpPr>
          <a:xfrm>
            <a:off x="2611692" y="986753"/>
            <a:ext cx="1364248" cy="1102133"/>
            <a:chOff x="2623904" y="1198803"/>
            <a:chExt cx="1364248" cy="1102133"/>
          </a:xfrm>
        </p:grpSpPr>
        <p:grpSp>
          <p:nvGrpSpPr>
            <p:cNvPr id="5289" name="Google Shape;5289;p74"/>
            <p:cNvGrpSpPr/>
            <p:nvPr/>
          </p:nvGrpSpPr>
          <p:grpSpPr>
            <a:xfrm>
              <a:off x="2623907" y="1198803"/>
              <a:ext cx="1364245" cy="273000"/>
              <a:chOff x="2623907" y="1198803"/>
              <a:chExt cx="1364245" cy="273000"/>
            </a:xfrm>
          </p:grpSpPr>
          <p:sp>
            <p:nvSpPr>
              <p:cNvPr id="5290" name="Google Shape;5290;p7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4"/>
            <p:cNvGrpSpPr/>
            <p:nvPr/>
          </p:nvGrpSpPr>
          <p:grpSpPr>
            <a:xfrm>
              <a:off x="2623904" y="1476964"/>
              <a:ext cx="1364245" cy="273000"/>
              <a:chOff x="2623904" y="1476964"/>
              <a:chExt cx="1364245" cy="273000"/>
            </a:xfrm>
          </p:grpSpPr>
          <p:sp>
            <p:nvSpPr>
              <p:cNvPr id="5296" name="Google Shape;5296;p7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74"/>
            <p:cNvGrpSpPr/>
            <p:nvPr/>
          </p:nvGrpSpPr>
          <p:grpSpPr>
            <a:xfrm>
              <a:off x="2623907" y="1749775"/>
              <a:ext cx="1364245" cy="273000"/>
              <a:chOff x="2623907" y="1749775"/>
              <a:chExt cx="1364245" cy="273000"/>
            </a:xfrm>
          </p:grpSpPr>
          <p:sp>
            <p:nvSpPr>
              <p:cNvPr id="5302" name="Google Shape;5302;p7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74"/>
            <p:cNvGrpSpPr/>
            <p:nvPr/>
          </p:nvGrpSpPr>
          <p:grpSpPr>
            <a:xfrm>
              <a:off x="2623904" y="2027936"/>
              <a:ext cx="1364245" cy="273000"/>
              <a:chOff x="2623904" y="2027936"/>
              <a:chExt cx="1364245" cy="273000"/>
            </a:xfrm>
          </p:grpSpPr>
          <p:sp>
            <p:nvSpPr>
              <p:cNvPr id="5308" name="Google Shape;5308;p7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3" name="Google Shape;5313;p74"/>
          <p:cNvGrpSpPr/>
          <p:nvPr/>
        </p:nvGrpSpPr>
        <p:grpSpPr>
          <a:xfrm>
            <a:off x="2601153" y="2445826"/>
            <a:ext cx="1387541" cy="159124"/>
            <a:chOff x="3200660" y="2180272"/>
            <a:chExt cx="2563824" cy="378237"/>
          </a:xfrm>
        </p:grpSpPr>
        <p:sp>
          <p:nvSpPr>
            <p:cNvPr id="5314" name="Google Shape;5314;p7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4"/>
          <p:cNvGrpSpPr/>
          <p:nvPr/>
        </p:nvGrpSpPr>
        <p:grpSpPr>
          <a:xfrm>
            <a:off x="2597677" y="2723590"/>
            <a:ext cx="1390502" cy="159625"/>
            <a:chOff x="3530150" y="2790075"/>
            <a:chExt cx="1962600" cy="225300"/>
          </a:xfrm>
        </p:grpSpPr>
        <p:sp>
          <p:nvSpPr>
            <p:cNvPr id="5333" name="Google Shape;5333;p7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4"/>
          <p:cNvGrpSpPr/>
          <p:nvPr/>
        </p:nvGrpSpPr>
        <p:grpSpPr>
          <a:xfrm>
            <a:off x="2597735" y="3001855"/>
            <a:ext cx="1411629" cy="154175"/>
            <a:chOff x="3558802" y="4011244"/>
            <a:chExt cx="1866000" cy="111600"/>
          </a:xfrm>
        </p:grpSpPr>
        <p:sp>
          <p:nvSpPr>
            <p:cNvPr id="5336" name="Google Shape;5336;p7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74"/>
          <p:cNvGrpSpPr/>
          <p:nvPr/>
        </p:nvGrpSpPr>
        <p:grpSpPr>
          <a:xfrm>
            <a:off x="2598023" y="2207425"/>
            <a:ext cx="1383503" cy="119761"/>
            <a:chOff x="3465975" y="2270258"/>
            <a:chExt cx="1986364" cy="171947"/>
          </a:xfrm>
        </p:grpSpPr>
        <p:sp>
          <p:nvSpPr>
            <p:cNvPr id="5339" name="Google Shape;5339;p7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74"/>
          <p:cNvGrpSpPr/>
          <p:nvPr/>
        </p:nvGrpSpPr>
        <p:grpSpPr>
          <a:xfrm>
            <a:off x="2609030" y="3571198"/>
            <a:ext cx="1369531" cy="195460"/>
            <a:chOff x="723300" y="4253549"/>
            <a:chExt cx="2276482" cy="324900"/>
          </a:xfrm>
        </p:grpSpPr>
        <p:sp>
          <p:nvSpPr>
            <p:cNvPr id="5348" name="Google Shape;5348;p7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74"/>
          <p:cNvGrpSpPr/>
          <p:nvPr/>
        </p:nvGrpSpPr>
        <p:grpSpPr>
          <a:xfrm>
            <a:off x="2598591" y="3272439"/>
            <a:ext cx="1389066" cy="180119"/>
            <a:chOff x="705948" y="3788465"/>
            <a:chExt cx="2308953" cy="299400"/>
          </a:xfrm>
        </p:grpSpPr>
        <p:sp>
          <p:nvSpPr>
            <p:cNvPr id="5354" name="Google Shape;5354;p7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74"/>
          <p:cNvGrpSpPr/>
          <p:nvPr/>
        </p:nvGrpSpPr>
        <p:grpSpPr>
          <a:xfrm>
            <a:off x="4195581" y="1876393"/>
            <a:ext cx="1433821" cy="191501"/>
            <a:chOff x="4273350" y="2088443"/>
            <a:chExt cx="1433821" cy="191501"/>
          </a:xfrm>
        </p:grpSpPr>
        <p:grpSp>
          <p:nvGrpSpPr>
            <p:cNvPr id="5360" name="Google Shape;5360;p74"/>
            <p:cNvGrpSpPr/>
            <p:nvPr/>
          </p:nvGrpSpPr>
          <p:grpSpPr>
            <a:xfrm>
              <a:off x="4273350" y="2088443"/>
              <a:ext cx="1433821" cy="0"/>
              <a:chOff x="5224975" y="2962250"/>
              <a:chExt cx="1544400" cy="0"/>
            </a:xfrm>
          </p:grpSpPr>
          <p:cxnSp>
            <p:nvCxnSpPr>
              <p:cNvPr id="5361" name="Google Shape;5361;p7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62" name="Google Shape;5362;p7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363" name="Google Shape;5363;p74"/>
            <p:cNvGrpSpPr/>
            <p:nvPr/>
          </p:nvGrpSpPr>
          <p:grpSpPr>
            <a:xfrm>
              <a:off x="4273350" y="2279944"/>
              <a:ext cx="1433821" cy="0"/>
              <a:chOff x="5224975" y="2962250"/>
              <a:chExt cx="1544400" cy="0"/>
            </a:xfrm>
          </p:grpSpPr>
          <p:cxnSp>
            <p:nvCxnSpPr>
              <p:cNvPr id="5364" name="Google Shape;5364;p7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65" name="Google Shape;5365;p7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66" name="Google Shape;5366;p74"/>
          <p:cNvGrpSpPr/>
          <p:nvPr/>
        </p:nvGrpSpPr>
        <p:grpSpPr>
          <a:xfrm>
            <a:off x="2646528" y="3885297"/>
            <a:ext cx="1304609" cy="294074"/>
            <a:chOff x="2658741" y="4097347"/>
            <a:chExt cx="1304609" cy="294074"/>
          </a:xfrm>
        </p:grpSpPr>
        <p:grpSp>
          <p:nvGrpSpPr>
            <p:cNvPr id="5367" name="Google Shape;5367;p74"/>
            <p:cNvGrpSpPr/>
            <p:nvPr/>
          </p:nvGrpSpPr>
          <p:grpSpPr>
            <a:xfrm>
              <a:off x="2658741" y="4097347"/>
              <a:ext cx="118572" cy="294074"/>
              <a:chOff x="3343310" y="4475555"/>
              <a:chExt cx="127717" cy="316753"/>
            </a:xfrm>
          </p:grpSpPr>
          <p:sp>
            <p:nvSpPr>
              <p:cNvPr id="5368" name="Google Shape;5368;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74"/>
            <p:cNvGrpSpPr/>
            <p:nvPr/>
          </p:nvGrpSpPr>
          <p:grpSpPr>
            <a:xfrm>
              <a:off x="3815519" y="4098388"/>
              <a:ext cx="147831" cy="291991"/>
              <a:chOff x="3527539" y="4476677"/>
              <a:chExt cx="159232" cy="314510"/>
            </a:xfrm>
          </p:grpSpPr>
          <p:sp>
            <p:nvSpPr>
              <p:cNvPr id="5371" name="Google Shape;5371;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74"/>
            <p:cNvGrpSpPr/>
            <p:nvPr/>
          </p:nvGrpSpPr>
          <p:grpSpPr>
            <a:xfrm>
              <a:off x="3511696" y="4098388"/>
              <a:ext cx="147831" cy="291991"/>
              <a:chOff x="3527539" y="4476677"/>
              <a:chExt cx="159232" cy="314510"/>
            </a:xfrm>
          </p:grpSpPr>
          <p:sp>
            <p:nvSpPr>
              <p:cNvPr id="5374" name="Google Shape;5374;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74"/>
            <p:cNvGrpSpPr/>
            <p:nvPr/>
          </p:nvGrpSpPr>
          <p:grpSpPr>
            <a:xfrm>
              <a:off x="3207874" y="4098388"/>
              <a:ext cx="147831" cy="291991"/>
              <a:chOff x="3527539" y="4476677"/>
              <a:chExt cx="159232" cy="314510"/>
            </a:xfrm>
          </p:grpSpPr>
          <p:sp>
            <p:nvSpPr>
              <p:cNvPr id="5377" name="Google Shape;5377;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74"/>
            <p:cNvGrpSpPr/>
            <p:nvPr/>
          </p:nvGrpSpPr>
          <p:grpSpPr>
            <a:xfrm>
              <a:off x="2933305" y="4097347"/>
              <a:ext cx="118572" cy="294074"/>
              <a:chOff x="3343310" y="4475555"/>
              <a:chExt cx="127717" cy="316753"/>
            </a:xfrm>
          </p:grpSpPr>
          <p:sp>
            <p:nvSpPr>
              <p:cNvPr id="5380" name="Google Shape;5380;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2" name="Google Shape;5382;p74"/>
          <p:cNvGrpSpPr/>
          <p:nvPr/>
        </p:nvGrpSpPr>
        <p:grpSpPr>
          <a:xfrm>
            <a:off x="4197136" y="963991"/>
            <a:ext cx="1430711" cy="751237"/>
            <a:chOff x="5159450" y="1919950"/>
            <a:chExt cx="1541050" cy="862500"/>
          </a:xfrm>
        </p:grpSpPr>
        <p:sp>
          <p:nvSpPr>
            <p:cNvPr id="5383" name="Google Shape;5383;p7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384" name="Google Shape;5384;p74"/>
            <p:cNvGrpSpPr/>
            <p:nvPr/>
          </p:nvGrpSpPr>
          <p:grpSpPr>
            <a:xfrm>
              <a:off x="5159450" y="1919950"/>
              <a:ext cx="1541050" cy="862500"/>
              <a:chOff x="5159450" y="1919950"/>
              <a:chExt cx="1541050" cy="862500"/>
            </a:xfrm>
          </p:grpSpPr>
          <p:cxnSp>
            <p:nvCxnSpPr>
              <p:cNvPr id="5385" name="Google Shape;5385;p7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86" name="Google Shape;5386;p7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87" name="Google Shape;5387;p74"/>
          <p:cNvGrpSpPr/>
          <p:nvPr/>
        </p:nvGrpSpPr>
        <p:grpSpPr>
          <a:xfrm>
            <a:off x="4245274" y="2227761"/>
            <a:ext cx="1334436" cy="967914"/>
            <a:chOff x="4294923" y="2439811"/>
            <a:chExt cx="1334436" cy="967914"/>
          </a:xfrm>
        </p:grpSpPr>
        <p:grpSp>
          <p:nvGrpSpPr>
            <p:cNvPr id="5388" name="Google Shape;5388;p74"/>
            <p:cNvGrpSpPr/>
            <p:nvPr/>
          </p:nvGrpSpPr>
          <p:grpSpPr>
            <a:xfrm>
              <a:off x="4960455" y="2469658"/>
              <a:ext cx="668904" cy="885524"/>
              <a:chOff x="4960455" y="2469658"/>
              <a:chExt cx="668904" cy="885524"/>
            </a:xfrm>
          </p:grpSpPr>
          <p:sp>
            <p:nvSpPr>
              <p:cNvPr id="5389" name="Google Shape;5389;p7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4"/>
            <p:cNvGrpSpPr/>
            <p:nvPr/>
          </p:nvGrpSpPr>
          <p:grpSpPr>
            <a:xfrm>
              <a:off x="4294923" y="2469658"/>
              <a:ext cx="668951" cy="885524"/>
              <a:chOff x="4294923" y="2469658"/>
              <a:chExt cx="668951" cy="885524"/>
            </a:xfrm>
          </p:grpSpPr>
          <p:sp>
            <p:nvSpPr>
              <p:cNvPr id="5396" name="Google Shape;5396;p7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2" name="Google Shape;5402;p7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4"/>
          <p:cNvGrpSpPr/>
          <p:nvPr/>
        </p:nvGrpSpPr>
        <p:grpSpPr>
          <a:xfrm>
            <a:off x="4231477" y="3282206"/>
            <a:ext cx="1430949" cy="897289"/>
            <a:chOff x="4351371" y="3547942"/>
            <a:chExt cx="1345130" cy="843475"/>
          </a:xfrm>
        </p:grpSpPr>
        <p:grpSp>
          <p:nvGrpSpPr>
            <p:cNvPr id="5404" name="Google Shape;5404;p74"/>
            <p:cNvGrpSpPr/>
            <p:nvPr/>
          </p:nvGrpSpPr>
          <p:grpSpPr>
            <a:xfrm>
              <a:off x="4351371" y="4209917"/>
              <a:ext cx="1345130" cy="181500"/>
              <a:chOff x="4351371" y="4209917"/>
              <a:chExt cx="1345130" cy="181500"/>
            </a:xfrm>
          </p:grpSpPr>
          <p:sp>
            <p:nvSpPr>
              <p:cNvPr id="5405" name="Google Shape;5405;p7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6" name="Google Shape;5406;p7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407" name="Google Shape;5407;p74"/>
            <p:cNvGrpSpPr/>
            <p:nvPr/>
          </p:nvGrpSpPr>
          <p:grpSpPr>
            <a:xfrm>
              <a:off x="4403010" y="3985221"/>
              <a:ext cx="1109518" cy="181500"/>
              <a:chOff x="4403010" y="3985221"/>
              <a:chExt cx="1109518" cy="181500"/>
            </a:xfrm>
          </p:grpSpPr>
          <p:sp>
            <p:nvSpPr>
              <p:cNvPr id="5408" name="Google Shape;5408;p7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9" name="Google Shape;5409;p7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410" name="Google Shape;5410;p74"/>
            <p:cNvGrpSpPr/>
            <p:nvPr/>
          </p:nvGrpSpPr>
          <p:grpSpPr>
            <a:xfrm>
              <a:off x="4618704" y="3766582"/>
              <a:ext cx="807858" cy="181500"/>
              <a:chOff x="4618704" y="3766582"/>
              <a:chExt cx="807858" cy="181500"/>
            </a:xfrm>
          </p:grpSpPr>
          <p:sp>
            <p:nvSpPr>
              <p:cNvPr id="5411" name="Google Shape;5411;p7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2" name="Google Shape;5412;p7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413" name="Google Shape;5413;p74"/>
            <p:cNvGrpSpPr/>
            <p:nvPr/>
          </p:nvGrpSpPr>
          <p:grpSpPr>
            <a:xfrm>
              <a:off x="4735238" y="3547942"/>
              <a:ext cx="462839" cy="181500"/>
              <a:chOff x="4735238" y="3547942"/>
              <a:chExt cx="462839" cy="181500"/>
            </a:xfrm>
          </p:grpSpPr>
          <p:sp>
            <p:nvSpPr>
              <p:cNvPr id="5414" name="Google Shape;5414;p7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5" name="Google Shape;5415;p7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16" name="Google Shape;5416;p74"/>
          <p:cNvGrpSpPr/>
          <p:nvPr/>
        </p:nvGrpSpPr>
        <p:grpSpPr>
          <a:xfrm>
            <a:off x="7407835" y="2217530"/>
            <a:ext cx="1020955" cy="928853"/>
            <a:chOff x="926675" y="238125"/>
            <a:chExt cx="5755100" cy="5232975"/>
          </a:xfrm>
        </p:grpSpPr>
        <p:sp>
          <p:nvSpPr>
            <p:cNvPr id="5417" name="Google Shape;5417;p7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74"/>
          <p:cNvGrpSpPr/>
          <p:nvPr/>
        </p:nvGrpSpPr>
        <p:grpSpPr>
          <a:xfrm>
            <a:off x="715208" y="2616265"/>
            <a:ext cx="1695374" cy="1560837"/>
            <a:chOff x="727421" y="2828315"/>
            <a:chExt cx="1695374" cy="1560837"/>
          </a:xfrm>
        </p:grpSpPr>
        <p:grpSp>
          <p:nvGrpSpPr>
            <p:cNvPr id="5422" name="Google Shape;5422;p74"/>
            <p:cNvGrpSpPr/>
            <p:nvPr/>
          </p:nvGrpSpPr>
          <p:grpSpPr>
            <a:xfrm>
              <a:off x="727421" y="2828315"/>
              <a:ext cx="1695374" cy="1560837"/>
              <a:chOff x="734799" y="2782450"/>
              <a:chExt cx="1571100" cy="1577400"/>
            </a:xfrm>
          </p:grpSpPr>
          <p:cxnSp>
            <p:nvCxnSpPr>
              <p:cNvPr id="5423" name="Google Shape;5423;p7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424" name="Google Shape;5424;p7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425" name="Google Shape;5425;p74"/>
            <p:cNvGrpSpPr/>
            <p:nvPr/>
          </p:nvGrpSpPr>
          <p:grpSpPr>
            <a:xfrm>
              <a:off x="819108" y="2882501"/>
              <a:ext cx="1556791" cy="1426186"/>
              <a:chOff x="819108" y="2882501"/>
              <a:chExt cx="1556791" cy="1426186"/>
            </a:xfrm>
          </p:grpSpPr>
          <p:grpSp>
            <p:nvGrpSpPr>
              <p:cNvPr id="5426" name="Google Shape;5426;p74"/>
              <p:cNvGrpSpPr/>
              <p:nvPr/>
            </p:nvGrpSpPr>
            <p:grpSpPr>
              <a:xfrm>
                <a:off x="819108" y="2882501"/>
                <a:ext cx="103104" cy="1426186"/>
                <a:chOff x="4674013" y="3100904"/>
                <a:chExt cx="122758" cy="1698043"/>
              </a:xfrm>
            </p:grpSpPr>
            <p:sp>
              <p:nvSpPr>
                <p:cNvPr id="5427" name="Google Shape;5427;p7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74"/>
              <p:cNvGrpSpPr/>
              <p:nvPr/>
            </p:nvGrpSpPr>
            <p:grpSpPr>
              <a:xfrm>
                <a:off x="1062475" y="2882501"/>
                <a:ext cx="103104" cy="1426186"/>
                <a:chOff x="4940438" y="3100904"/>
                <a:chExt cx="122758" cy="1698043"/>
              </a:xfrm>
            </p:grpSpPr>
            <p:sp>
              <p:nvSpPr>
                <p:cNvPr id="5435" name="Google Shape;5435;p7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74"/>
              <p:cNvGrpSpPr/>
              <p:nvPr/>
            </p:nvGrpSpPr>
            <p:grpSpPr>
              <a:xfrm>
                <a:off x="1299324" y="2882501"/>
                <a:ext cx="103104" cy="1426186"/>
                <a:chOff x="5206863" y="3100904"/>
                <a:chExt cx="122758" cy="1698043"/>
              </a:xfrm>
            </p:grpSpPr>
            <p:sp>
              <p:nvSpPr>
                <p:cNvPr id="5443" name="Google Shape;5443;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4"/>
              <p:cNvGrpSpPr/>
              <p:nvPr/>
            </p:nvGrpSpPr>
            <p:grpSpPr>
              <a:xfrm>
                <a:off x="1786057" y="2882501"/>
                <a:ext cx="103104" cy="1426186"/>
                <a:chOff x="6006138" y="3143629"/>
                <a:chExt cx="122758" cy="1698043"/>
              </a:xfrm>
            </p:grpSpPr>
            <p:sp>
              <p:nvSpPr>
                <p:cNvPr id="5451" name="Google Shape;5451;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4"/>
              <p:cNvGrpSpPr/>
              <p:nvPr/>
            </p:nvGrpSpPr>
            <p:grpSpPr>
              <a:xfrm>
                <a:off x="2029422" y="2882501"/>
                <a:ext cx="103104" cy="1426186"/>
                <a:chOff x="6805413" y="3100904"/>
                <a:chExt cx="122758" cy="1698043"/>
              </a:xfrm>
            </p:grpSpPr>
            <p:sp>
              <p:nvSpPr>
                <p:cNvPr id="5459" name="Google Shape;5459;p7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74"/>
              <p:cNvGrpSpPr/>
              <p:nvPr/>
            </p:nvGrpSpPr>
            <p:grpSpPr>
              <a:xfrm>
                <a:off x="2272795" y="2882501"/>
                <a:ext cx="103104" cy="1426186"/>
                <a:chOff x="5206863" y="3100904"/>
                <a:chExt cx="122758" cy="1698043"/>
              </a:xfrm>
            </p:grpSpPr>
            <p:sp>
              <p:nvSpPr>
                <p:cNvPr id="5467" name="Google Shape;5467;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4"/>
              <p:cNvGrpSpPr/>
              <p:nvPr/>
            </p:nvGrpSpPr>
            <p:grpSpPr>
              <a:xfrm>
                <a:off x="1542694" y="2882501"/>
                <a:ext cx="103104" cy="1426186"/>
                <a:chOff x="6006138" y="3143629"/>
                <a:chExt cx="122758" cy="1698043"/>
              </a:xfrm>
            </p:grpSpPr>
            <p:sp>
              <p:nvSpPr>
                <p:cNvPr id="5475" name="Google Shape;5475;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82" name="Google Shape;5482;p74"/>
          <p:cNvGrpSpPr/>
          <p:nvPr/>
        </p:nvGrpSpPr>
        <p:grpSpPr>
          <a:xfrm>
            <a:off x="5671259" y="3305987"/>
            <a:ext cx="2749952" cy="870677"/>
            <a:chOff x="238125" y="1725700"/>
            <a:chExt cx="7139025" cy="2260325"/>
          </a:xfrm>
        </p:grpSpPr>
        <p:sp>
          <p:nvSpPr>
            <p:cNvPr id="5483" name="Google Shape;5483;p7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4"/>
          <p:cNvGrpSpPr/>
          <p:nvPr/>
        </p:nvGrpSpPr>
        <p:grpSpPr>
          <a:xfrm>
            <a:off x="5941423" y="2247733"/>
            <a:ext cx="1105452" cy="916747"/>
            <a:chOff x="5249100" y="1210600"/>
            <a:chExt cx="3502700" cy="2904775"/>
          </a:xfrm>
        </p:grpSpPr>
        <p:sp>
          <p:nvSpPr>
            <p:cNvPr id="5494" name="Google Shape;5494;p7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8" name="Google Shape;5498;p7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99" name="Google Shape;5499;p7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500" name="Google Shape;5500;p7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501" name="Google Shape;5501;p7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502" name="Google Shape;5502;p7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74"/>
          <p:cNvGrpSpPr/>
          <p:nvPr/>
        </p:nvGrpSpPr>
        <p:grpSpPr>
          <a:xfrm>
            <a:off x="7123971" y="967151"/>
            <a:ext cx="1304650" cy="1124856"/>
            <a:chOff x="7287122" y="1165658"/>
            <a:chExt cx="1219413" cy="1051365"/>
          </a:xfrm>
        </p:grpSpPr>
        <p:grpSp>
          <p:nvGrpSpPr>
            <p:cNvPr id="5504" name="Google Shape;5504;p74"/>
            <p:cNvGrpSpPr/>
            <p:nvPr/>
          </p:nvGrpSpPr>
          <p:grpSpPr>
            <a:xfrm>
              <a:off x="7287122" y="1969723"/>
              <a:ext cx="1219413" cy="247300"/>
              <a:chOff x="7287122" y="1969723"/>
              <a:chExt cx="1219413" cy="247300"/>
            </a:xfrm>
          </p:grpSpPr>
          <p:sp>
            <p:nvSpPr>
              <p:cNvPr id="5505" name="Google Shape;5505;p7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6" name="Google Shape;5506;p74"/>
              <p:cNvGrpSpPr/>
              <p:nvPr/>
            </p:nvGrpSpPr>
            <p:grpSpPr>
              <a:xfrm>
                <a:off x="7287122" y="2063892"/>
                <a:ext cx="1151753" cy="73428"/>
                <a:chOff x="7287122" y="2063892"/>
                <a:chExt cx="1151753" cy="73428"/>
              </a:xfrm>
            </p:grpSpPr>
            <p:sp>
              <p:nvSpPr>
                <p:cNvPr id="5507" name="Google Shape;5507;p7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8" name="Google Shape;5508;p7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509" name="Google Shape;5509;p74"/>
            <p:cNvGrpSpPr/>
            <p:nvPr/>
          </p:nvGrpSpPr>
          <p:grpSpPr>
            <a:xfrm>
              <a:off x="7287122" y="1712201"/>
              <a:ext cx="1219403" cy="246767"/>
              <a:chOff x="7287122" y="1712201"/>
              <a:chExt cx="1219403" cy="246767"/>
            </a:xfrm>
          </p:grpSpPr>
          <p:sp>
            <p:nvSpPr>
              <p:cNvPr id="5510" name="Google Shape;5510;p7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1" name="Google Shape;5511;p74"/>
              <p:cNvGrpSpPr/>
              <p:nvPr/>
            </p:nvGrpSpPr>
            <p:grpSpPr>
              <a:xfrm>
                <a:off x="7287122" y="1842861"/>
                <a:ext cx="1005303" cy="73419"/>
                <a:chOff x="7287122" y="1842861"/>
                <a:chExt cx="1005303" cy="73419"/>
              </a:xfrm>
            </p:grpSpPr>
            <p:sp>
              <p:nvSpPr>
                <p:cNvPr id="5512" name="Google Shape;5512;p7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3" name="Google Shape;5513;p7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514" name="Google Shape;5514;p74"/>
            <p:cNvGrpSpPr/>
            <p:nvPr/>
          </p:nvGrpSpPr>
          <p:grpSpPr>
            <a:xfrm>
              <a:off x="7287122" y="1447520"/>
              <a:ext cx="1219403" cy="286667"/>
              <a:chOff x="7287122" y="1447520"/>
              <a:chExt cx="1219403" cy="286667"/>
            </a:xfrm>
          </p:grpSpPr>
          <p:sp>
            <p:nvSpPr>
              <p:cNvPr id="5515" name="Google Shape;5515;p7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6" name="Google Shape;5516;p74"/>
              <p:cNvGrpSpPr/>
              <p:nvPr/>
            </p:nvGrpSpPr>
            <p:grpSpPr>
              <a:xfrm>
                <a:off x="7287122" y="1581977"/>
                <a:ext cx="852803" cy="73428"/>
                <a:chOff x="7287122" y="1581977"/>
                <a:chExt cx="852803" cy="73428"/>
              </a:xfrm>
            </p:grpSpPr>
            <p:sp>
              <p:nvSpPr>
                <p:cNvPr id="5517" name="Google Shape;5517;p7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8" name="Google Shape;5518;p7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519" name="Google Shape;5519;p74"/>
            <p:cNvGrpSpPr/>
            <p:nvPr/>
          </p:nvGrpSpPr>
          <p:grpSpPr>
            <a:xfrm>
              <a:off x="7287122" y="1165658"/>
              <a:ext cx="1219403" cy="344253"/>
              <a:chOff x="7287122" y="1165658"/>
              <a:chExt cx="1219403" cy="344253"/>
            </a:xfrm>
          </p:grpSpPr>
          <p:sp>
            <p:nvSpPr>
              <p:cNvPr id="5520" name="Google Shape;5520;p7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1" name="Google Shape;5521;p74"/>
              <p:cNvGrpSpPr/>
              <p:nvPr/>
            </p:nvGrpSpPr>
            <p:grpSpPr>
              <a:xfrm>
                <a:off x="7287122" y="1341025"/>
                <a:ext cx="695703" cy="73419"/>
                <a:chOff x="7287122" y="1341025"/>
                <a:chExt cx="695703" cy="73419"/>
              </a:xfrm>
            </p:grpSpPr>
            <p:sp>
              <p:nvSpPr>
                <p:cNvPr id="5522" name="Google Shape;5522;p7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3" name="Google Shape;5523;p7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524" name="Google Shape;5524;p74"/>
          <p:cNvGrpSpPr/>
          <p:nvPr/>
        </p:nvGrpSpPr>
        <p:grpSpPr>
          <a:xfrm>
            <a:off x="5790463" y="973174"/>
            <a:ext cx="1397729" cy="1098540"/>
            <a:chOff x="5900602" y="1193063"/>
            <a:chExt cx="1299851" cy="1021707"/>
          </a:xfrm>
        </p:grpSpPr>
        <p:grpSp>
          <p:nvGrpSpPr>
            <p:cNvPr id="5525" name="Google Shape;5525;p74"/>
            <p:cNvGrpSpPr/>
            <p:nvPr/>
          </p:nvGrpSpPr>
          <p:grpSpPr>
            <a:xfrm>
              <a:off x="6520337" y="1193063"/>
              <a:ext cx="341815" cy="799959"/>
              <a:chOff x="6520337" y="1193063"/>
              <a:chExt cx="341815" cy="799959"/>
            </a:xfrm>
          </p:grpSpPr>
          <p:grpSp>
            <p:nvGrpSpPr>
              <p:cNvPr id="5526" name="Google Shape;5526;p74"/>
              <p:cNvGrpSpPr/>
              <p:nvPr/>
            </p:nvGrpSpPr>
            <p:grpSpPr>
              <a:xfrm>
                <a:off x="6520337" y="1589527"/>
                <a:ext cx="213950" cy="403494"/>
                <a:chOff x="6520337" y="1589527"/>
                <a:chExt cx="213950" cy="403494"/>
              </a:xfrm>
            </p:grpSpPr>
            <p:sp>
              <p:nvSpPr>
                <p:cNvPr id="5527" name="Google Shape;5527;p7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74"/>
              <p:cNvGrpSpPr/>
              <p:nvPr/>
            </p:nvGrpSpPr>
            <p:grpSpPr>
              <a:xfrm>
                <a:off x="6577204" y="1193063"/>
                <a:ext cx="284947" cy="464512"/>
                <a:chOff x="6577204" y="1193063"/>
                <a:chExt cx="284947" cy="464512"/>
              </a:xfrm>
            </p:grpSpPr>
            <p:sp>
              <p:nvSpPr>
                <p:cNvPr id="5530" name="Google Shape;5530;p7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1" name="Google Shape;5531;p7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532" name="Google Shape;5532;p74"/>
            <p:cNvGrpSpPr/>
            <p:nvPr/>
          </p:nvGrpSpPr>
          <p:grpSpPr>
            <a:xfrm>
              <a:off x="6238903" y="1193063"/>
              <a:ext cx="300475" cy="900152"/>
              <a:chOff x="6238903" y="1193063"/>
              <a:chExt cx="300475" cy="900152"/>
            </a:xfrm>
          </p:grpSpPr>
          <p:grpSp>
            <p:nvGrpSpPr>
              <p:cNvPr id="5533" name="Google Shape;5533;p74"/>
              <p:cNvGrpSpPr/>
              <p:nvPr/>
            </p:nvGrpSpPr>
            <p:grpSpPr>
              <a:xfrm>
                <a:off x="6290865" y="1489315"/>
                <a:ext cx="248514" cy="603900"/>
                <a:chOff x="6290865" y="1489315"/>
                <a:chExt cx="248514" cy="603900"/>
              </a:xfrm>
            </p:grpSpPr>
            <p:sp>
              <p:nvSpPr>
                <p:cNvPr id="5534" name="Google Shape;5534;p7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74"/>
              <p:cNvGrpSpPr/>
              <p:nvPr/>
            </p:nvGrpSpPr>
            <p:grpSpPr>
              <a:xfrm>
                <a:off x="6238903" y="1193063"/>
                <a:ext cx="284947" cy="333087"/>
                <a:chOff x="6238903" y="1193063"/>
                <a:chExt cx="284947" cy="333087"/>
              </a:xfrm>
            </p:grpSpPr>
            <p:sp>
              <p:nvSpPr>
                <p:cNvPr id="5537" name="Google Shape;5537;p7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8" name="Google Shape;5538;p7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539" name="Google Shape;5539;p74"/>
            <p:cNvGrpSpPr/>
            <p:nvPr/>
          </p:nvGrpSpPr>
          <p:grpSpPr>
            <a:xfrm>
              <a:off x="5900602" y="1193063"/>
              <a:ext cx="444345" cy="1021707"/>
              <a:chOff x="5900602" y="1193063"/>
              <a:chExt cx="444345" cy="1021707"/>
            </a:xfrm>
          </p:grpSpPr>
          <p:grpSp>
            <p:nvGrpSpPr>
              <p:cNvPr id="5540" name="Google Shape;5540;p74"/>
              <p:cNvGrpSpPr/>
              <p:nvPr/>
            </p:nvGrpSpPr>
            <p:grpSpPr>
              <a:xfrm>
                <a:off x="6046501" y="1367785"/>
                <a:ext cx="298446" cy="846986"/>
                <a:chOff x="6046501" y="1367785"/>
                <a:chExt cx="298446" cy="846986"/>
              </a:xfrm>
            </p:grpSpPr>
            <p:sp>
              <p:nvSpPr>
                <p:cNvPr id="5541" name="Google Shape;5541;p7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4"/>
              <p:cNvGrpSpPr/>
              <p:nvPr/>
            </p:nvGrpSpPr>
            <p:grpSpPr>
              <a:xfrm>
                <a:off x="5900602" y="1193063"/>
                <a:ext cx="284947" cy="182312"/>
                <a:chOff x="5900602" y="1193063"/>
                <a:chExt cx="284947" cy="182312"/>
              </a:xfrm>
            </p:grpSpPr>
            <p:sp>
              <p:nvSpPr>
                <p:cNvPr id="5544" name="Google Shape;5544;p7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5" name="Google Shape;5545;p7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546" name="Google Shape;5546;p74"/>
            <p:cNvGrpSpPr/>
            <p:nvPr/>
          </p:nvGrpSpPr>
          <p:grpSpPr>
            <a:xfrm>
              <a:off x="6738300" y="1193063"/>
              <a:ext cx="462153" cy="707634"/>
              <a:chOff x="6738300" y="1193063"/>
              <a:chExt cx="462153" cy="707634"/>
            </a:xfrm>
          </p:grpSpPr>
          <p:grpSp>
            <p:nvGrpSpPr>
              <p:cNvPr id="5547" name="Google Shape;5547;p74"/>
              <p:cNvGrpSpPr/>
              <p:nvPr/>
            </p:nvGrpSpPr>
            <p:grpSpPr>
              <a:xfrm>
                <a:off x="6915505" y="1193063"/>
                <a:ext cx="284947" cy="597387"/>
                <a:chOff x="6915505" y="1193063"/>
                <a:chExt cx="284947" cy="597387"/>
              </a:xfrm>
            </p:grpSpPr>
            <p:sp>
              <p:nvSpPr>
                <p:cNvPr id="5548" name="Google Shape;5548;p7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9" name="Google Shape;5549;p7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550" name="Google Shape;5550;p74"/>
              <p:cNvGrpSpPr/>
              <p:nvPr/>
            </p:nvGrpSpPr>
            <p:grpSpPr>
              <a:xfrm>
                <a:off x="6738300" y="1684725"/>
                <a:ext cx="230066" cy="215971"/>
                <a:chOff x="6738300" y="1684725"/>
                <a:chExt cx="230066" cy="215971"/>
              </a:xfrm>
            </p:grpSpPr>
            <p:sp>
              <p:nvSpPr>
                <p:cNvPr id="5551" name="Google Shape;5551;p7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56"/>
        <p:cNvGrpSpPr/>
        <p:nvPr/>
      </p:nvGrpSpPr>
      <p:grpSpPr>
        <a:xfrm>
          <a:off x="0" y="0"/>
          <a:ext cx="0" cy="0"/>
          <a:chOff x="0" y="0"/>
          <a:chExt cx="0" cy="0"/>
        </a:xfrm>
      </p:grpSpPr>
      <p:grpSp>
        <p:nvGrpSpPr>
          <p:cNvPr id="5557" name="Google Shape;5557;p75"/>
          <p:cNvGrpSpPr/>
          <p:nvPr/>
        </p:nvGrpSpPr>
        <p:grpSpPr>
          <a:xfrm>
            <a:off x="829359" y="2307635"/>
            <a:ext cx="339235" cy="298186"/>
            <a:chOff x="898875" y="244725"/>
            <a:chExt cx="481800" cy="423500"/>
          </a:xfrm>
        </p:grpSpPr>
        <p:sp>
          <p:nvSpPr>
            <p:cNvPr id="5558" name="Google Shape;5558;p7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75"/>
          <p:cNvGrpSpPr/>
          <p:nvPr/>
        </p:nvGrpSpPr>
        <p:grpSpPr>
          <a:xfrm>
            <a:off x="1267741" y="2287103"/>
            <a:ext cx="298169" cy="339253"/>
            <a:chOff x="1529350" y="258825"/>
            <a:chExt cx="423475" cy="481825"/>
          </a:xfrm>
        </p:grpSpPr>
        <p:sp>
          <p:nvSpPr>
            <p:cNvPr id="5565" name="Google Shape;5565;p7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7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7" name="Google Shape;5567;p75"/>
          <p:cNvGrpSpPr/>
          <p:nvPr/>
        </p:nvGrpSpPr>
        <p:grpSpPr>
          <a:xfrm>
            <a:off x="1660716" y="2367273"/>
            <a:ext cx="340890" cy="178912"/>
            <a:chOff x="2084325" y="363300"/>
            <a:chExt cx="484150" cy="254100"/>
          </a:xfrm>
        </p:grpSpPr>
        <p:sp>
          <p:nvSpPr>
            <p:cNvPr id="5568" name="Google Shape;5568;p7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7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0" name="Google Shape;5570;p75"/>
          <p:cNvGrpSpPr/>
          <p:nvPr/>
        </p:nvGrpSpPr>
        <p:grpSpPr>
          <a:xfrm>
            <a:off x="2110011" y="2287102"/>
            <a:ext cx="298169" cy="339253"/>
            <a:chOff x="2707500" y="249400"/>
            <a:chExt cx="423475" cy="481825"/>
          </a:xfrm>
        </p:grpSpPr>
        <p:sp>
          <p:nvSpPr>
            <p:cNvPr id="5571" name="Google Shape;5571;p7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7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75"/>
          <p:cNvGrpSpPr/>
          <p:nvPr/>
        </p:nvGrpSpPr>
        <p:grpSpPr>
          <a:xfrm>
            <a:off x="2523626" y="2287428"/>
            <a:ext cx="305386" cy="338602"/>
            <a:chOff x="3300325" y="249875"/>
            <a:chExt cx="433725" cy="480900"/>
          </a:xfrm>
        </p:grpSpPr>
        <p:sp>
          <p:nvSpPr>
            <p:cNvPr id="5574" name="Google Shape;5574;p7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7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75"/>
          <p:cNvGrpSpPr/>
          <p:nvPr/>
        </p:nvGrpSpPr>
        <p:grpSpPr>
          <a:xfrm>
            <a:off x="2912712" y="2287349"/>
            <a:ext cx="352349" cy="338760"/>
            <a:chOff x="3854700" y="249750"/>
            <a:chExt cx="500425" cy="481125"/>
          </a:xfrm>
        </p:grpSpPr>
        <p:sp>
          <p:nvSpPr>
            <p:cNvPr id="5581" name="Google Shape;5581;p7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7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7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9" name="Google Shape;5589;p75"/>
          <p:cNvGrpSpPr/>
          <p:nvPr/>
        </p:nvGrpSpPr>
        <p:grpSpPr>
          <a:xfrm>
            <a:off x="3330701" y="2287349"/>
            <a:ext cx="352349" cy="338760"/>
            <a:chOff x="4447550" y="249750"/>
            <a:chExt cx="500425" cy="481125"/>
          </a:xfrm>
        </p:grpSpPr>
        <p:sp>
          <p:nvSpPr>
            <p:cNvPr id="5590" name="Google Shape;5590;p7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75"/>
          <p:cNvGrpSpPr/>
          <p:nvPr/>
        </p:nvGrpSpPr>
        <p:grpSpPr>
          <a:xfrm>
            <a:off x="3759902" y="2287102"/>
            <a:ext cx="339253" cy="339253"/>
            <a:chOff x="5049725" y="249400"/>
            <a:chExt cx="481825" cy="481825"/>
          </a:xfrm>
        </p:grpSpPr>
        <p:sp>
          <p:nvSpPr>
            <p:cNvPr id="5593" name="Google Shape;5593;p7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5" name="Google Shape;5595;p75"/>
          <p:cNvGrpSpPr/>
          <p:nvPr/>
        </p:nvGrpSpPr>
        <p:grpSpPr>
          <a:xfrm>
            <a:off x="4173843" y="2287102"/>
            <a:ext cx="339253" cy="339253"/>
            <a:chOff x="5660400" y="238125"/>
            <a:chExt cx="481825" cy="481825"/>
          </a:xfrm>
        </p:grpSpPr>
        <p:sp>
          <p:nvSpPr>
            <p:cNvPr id="5596" name="Google Shape;5596;p7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75"/>
          <p:cNvGrpSpPr/>
          <p:nvPr/>
        </p:nvGrpSpPr>
        <p:grpSpPr>
          <a:xfrm>
            <a:off x="4590529" y="2287102"/>
            <a:ext cx="339253" cy="339253"/>
            <a:chOff x="6235400" y="249400"/>
            <a:chExt cx="481825" cy="481825"/>
          </a:xfrm>
        </p:grpSpPr>
        <p:sp>
          <p:nvSpPr>
            <p:cNvPr id="5599" name="Google Shape;5599;p7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4" name="Google Shape;5604;p75"/>
          <p:cNvGrpSpPr/>
          <p:nvPr/>
        </p:nvGrpSpPr>
        <p:grpSpPr>
          <a:xfrm>
            <a:off x="828875" y="2731810"/>
            <a:ext cx="340204" cy="298116"/>
            <a:chOff x="899850" y="871450"/>
            <a:chExt cx="483175" cy="423400"/>
          </a:xfrm>
        </p:grpSpPr>
        <p:sp>
          <p:nvSpPr>
            <p:cNvPr id="5605" name="Google Shape;5605;p7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9" name="Google Shape;5609;p7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10" name="Google Shape;5610;p75"/>
          <p:cNvGrpSpPr/>
          <p:nvPr/>
        </p:nvGrpSpPr>
        <p:grpSpPr>
          <a:xfrm>
            <a:off x="1660875" y="2711232"/>
            <a:ext cx="340573" cy="339271"/>
            <a:chOff x="2085450" y="842250"/>
            <a:chExt cx="483700" cy="481850"/>
          </a:xfrm>
        </p:grpSpPr>
        <p:sp>
          <p:nvSpPr>
            <p:cNvPr id="5611" name="Google Shape;5611;p7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75"/>
          <p:cNvGrpSpPr/>
          <p:nvPr/>
        </p:nvGrpSpPr>
        <p:grpSpPr>
          <a:xfrm>
            <a:off x="2089443" y="2711241"/>
            <a:ext cx="339306" cy="339253"/>
            <a:chOff x="2685825" y="840375"/>
            <a:chExt cx="481900" cy="481825"/>
          </a:xfrm>
        </p:grpSpPr>
        <p:sp>
          <p:nvSpPr>
            <p:cNvPr id="5615" name="Google Shape;5615;p7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7" name="Google Shape;5617;p75"/>
          <p:cNvGrpSpPr/>
          <p:nvPr/>
        </p:nvGrpSpPr>
        <p:grpSpPr>
          <a:xfrm>
            <a:off x="2501104" y="2710924"/>
            <a:ext cx="350431" cy="339887"/>
            <a:chOff x="3270675" y="841800"/>
            <a:chExt cx="497700" cy="482725"/>
          </a:xfrm>
        </p:grpSpPr>
        <p:sp>
          <p:nvSpPr>
            <p:cNvPr id="5618" name="Google Shape;5618;p7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1" name="Google Shape;5621;p7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2" name="Google Shape;5622;p75"/>
          <p:cNvGrpSpPr/>
          <p:nvPr/>
        </p:nvGrpSpPr>
        <p:grpSpPr>
          <a:xfrm>
            <a:off x="3337249" y="2731783"/>
            <a:ext cx="339253" cy="298169"/>
            <a:chOff x="4467200" y="877100"/>
            <a:chExt cx="481825" cy="423475"/>
          </a:xfrm>
        </p:grpSpPr>
        <p:sp>
          <p:nvSpPr>
            <p:cNvPr id="5623" name="Google Shape;5623;p7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7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75"/>
          <p:cNvGrpSpPr/>
          <p:nvPr/>
        </p:nvGrpSpPr>
        <p:grpSpPr>
          <a:xfrm>
            <a:off x="3752140" y="2711232"/>
            <a:ext cx="354778" cy="339271"/>
            <a:chOff x="5045500" y="842250"/>
            <a:chExt cx="503875" cy="481850"/>
          </a:xfrm>
        </p:grpSpPr>
        <p:sp>
          <p:nvSpPr>
            <p:cNvPr id="5628" name="Google Shape;5628;p7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7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0" name="Google Shape;5630;p75"/>
          <p:cNvGrpSpPr/>
          <p:nvPr/>
        </p:nvGrpSpPr>
        <p:grpSpPr>
          <a:xfrm>
            <a:off x="4174987" y="2737451"/>
            <a:ext cx="336965" cy="286833"/>
            <a:chOff x="5645200" y="879425"/>
            <a:chExt cx="478575" cy="407375"/>
          </a:xfrm>
        </p:grpSpPr>
        <p:sp>
          <p:nvSpPr>
            <p:cNvPr id="5631" name="Google Shape;5631;p7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7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7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75"/>
          <p:cNvGrpSpPr/>
          <p:nvPr/>
        </p:nvGrpSpPr>
        <p:grpSpPr>
          <a:xfrm>
            <a:off x="4611062" y="2711241"/>
            <a:ext cx="298186" cy="339253"/>
            <a:chOff x="6264525" y="842250"/>
            <a:chExt cx="423500" cy="481825"/>
          </a:xfrm>
        </p:grpSpPr>
        <p:sp>
          <p:nvSpPr>
            <p:cNvPr id="5638" name="Google Shape;5638;p7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7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7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7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5" name="Google Shape;5645;p75"/>
          <p:cNvGrpSpPr/>
          <p:nvPr/>
        </p:nvGrpSpPr>
        <p:grpSpPr>
          <a:xfrm>
            <a:off x="829350" y="3125895"/>
            <a:ext cx="339253" cy="339253"/>
            <a:chOff x="900750" y="1436075"/>
            <a:chExt cx="481825" cy="481825"/>
          </a:xfrm>
        </p:grpSpPr>
        <p:sp>
          <p:nvSpPr>
            <p:cNvPr id="5646" name="Google Shape;5646;p7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0" name="Google Shape;5650;p75"/>
          <p:cNvGrpSpPr/>
          <p:nvPr/>
        </p:nvGrpSpPr>
        <p:grpSpPr>
          <a:xfrm>
            <a:off x="1247198" y="3186183"/>
            <a:ext cx="339253" cy="218676"/>
            <a:chOff x="1492675" y="1520750"/>
            <a:chExt cx="481825" cy="310575"/>
          </a:xfrm>
        </p:grpSpPr>
        <p:sp>
          <p:nvSpPr>
            <p:cNvPr id="5651" name="Google Shape;5651;p7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7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3" name="Google Shape;5653;p75"/>
          <p:cNvGrpSpPr/>
          <p:nvPr/>
        </p:nvGrpSpPr>
        <p:grpSpPr>
          <a:xfrm>
            <a:off x="1654995" y="3125877"/>
            <a:ext cx="352332" cy="339288"/>
            <a:chOff x="2071000" y="1435025"/>
            <a:chExt cx="500400" cy="481875"/>
          </a:xfrm>
        </p:grpSpPr>
        <p:sp>
          <p:nvSpPr>
            <p:cNvPr id="5654" name="Google Shape;5654;p7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7" name="Google Shape;5657;p75"/>
          <p:cNvGrpSpPr/>
          <p:nvPr/>
        </p:nvGrpSpPr>
        <p:grpSpPr>
          <a:xfrm>
            <a:off x="2083159" y="3146709"/>
            <a:ext cx="351874" cy="297623"/>
            <a:chOff x="2678350" y="1464650"/>
            <a:chExt cx="499750" cy="422700"/>
          </a:xfrm>
        </p:grpSpPr>
        <p:sp>
          <p:nvSpPr>
            <p:cNvPr id="5658" name="Google Shape;5658;p7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7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1" name="Google Shape;5661;p75"/>
          <p:cNvGrpSpPr/>
          <p:nvPr/>
        </p:nvGrpSpPr>
        <p:grpSpPr>
          <a:xfrm>
            <a:off x="2506692" y="3125895"/>
            <a:ext cx="339253" cy="339253"/>
            <a:chOff x="3271200" y="1435075"/>
            <a:chExt cx="481825" cy="481825"/>
          </a:xfrm>
        </p:grpSpPr>
        <p:sp>
          <p:nvSpPr>
            <p:cNvPr id="5662" name="Google Shape;5662;p7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75"/>
          <p:cNvGrpSpPr/>
          <p:nvPr/>
        </p:nvGrpSpPr>
        <p:grpSpPr>
          <a:xfrm>
            <a:off x="2917165" y="3125877"/>
            <a:ext cx="343442" cy="339288"/>
            <a:chOff x="3858100" y="1435075"/>
            <a:chExt cx="487775" cy="481875"/>
          </a:xfrm>
        </p:grpSpPr>
        <p:sp>
          <p:nvSpPr>
            <p:cNvPr id="5665" name="Google Shape;5665;p7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7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0" name="Google Shape;5670;p75"/>
          <p:cNvGrpSpPr/>
          <p:nvPr/>
        </p:nvGrpSpPr>
        <p:grpSpPr>
          <a:xfrm>
            <a:off x="3337249" y="3125895"/>
            <a:ext cx="339253" cy="339253"/>
            <a:chOff x="4456875" y="1435075"/>
            <a:chExt cx="481825" cy="481825"/>
          </a:xfrm>
        </p:grpSpPr>
        <p:sp>
          <p:nvSpPr>
            <p:cNvPr id="5671" name="Google Shape;5671;p7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7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7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7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7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0" name="Google Shape;5690;p75"/>
          <p:cNvGrpSpPr/>
          <p:nvPr/>
        </p:nvGrpSpPr>
        <p:grpSpPr>
          <a:xfrm>
            <a:off x="3758239" y="3125886"/>
            <a:ext cx="342580" cy="339271"/>
            <a:chOff x="5049725" y="1435050"/>
            <a:chExt cx="486550" cy="481850"/>
          </a:xfrm>
        </p:grpSpPr>
        <p:sp>
          <p:nvSpPr>
            <p:cNvPr id="5691" name="Google Shape;5691;p7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5" name="Google Shape;5695;p75"/>
          <p:cNvGrpSpPr/>
          <p:nvPr/>
        </p:nvGrpSpPr>
        <p:grpSpPr>
          <a:xfrm>
            <a:off x="4173790" y="3125895"/>
            <a:ext cx="339359" cy="339253"/>
            <a:chOff x="5642475" y="1435075"/>
            <a:chExt cx="481975" cy="481825"/>
          </a:xfrm>
        </p:grpSpPr>
        <p:sp>
          <p:nvSpPr>
            <p:cNvPr id="5696" name="Google Shape;5696;p7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9" name="Google Shape;5699;p75"/>
          <p:cNvGrpSpPr/>
          <p:nvPr/>
        </p:nvGrpSpPr>
        <p:grpSpPr>
          <a:xfrm>
            <a:off x="4588276" y="3125886"/>
            <a:ext cx="343759" cy="339271"/>
            <a:chOff x="6232000" y="1435050"/>
            <a:chExt cx="488225" cy="481850"/>
          </a:xfrm>
        </p:grpSpPr>
        <p:sp>
          <p:nvSpPr>
            <p:cNvPr id="5700" name="Google Shape;5700;p7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5" name="Google Shape;5705;p75"/>
          <p:cNvGrpSpPr/>
          <p:nvPr/>
        </p:nvGrpSpPr>
        <p:grpSpPr>
          <a:xfrm>
            <a:off x="849012" y="3539545"/>
            <a:ext cx="299929" cy="337792"/>
            <a:chOff x="924450" y="2028975"/>
            <a:chExt cx="425975" cy="479750"/>
          </a:xfrm>
        </p:grpSpPr>
        <p:sp>
          <p:nvSpPr>
            <p:cNvPr id="5706" name="Google Shape;5706;p7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9" name="Google Shape;5709;p75"/>
          <p:cNvGrpSpPr/>
          <p:nvPr/>
        </p:nvGrpSpPr>
        <p:grpSpPr>
          <a:xfrm>
            <a:off x="1661509" y="3559347"/>
            <a:ext cx="339306" cy="298186"/>
            <a:chOff x="2085450" y="2057100"/>
            <a:chExt cx="481900" cy="423500"/>
          </a:xfrm>
        </p:grpSpPr>
        <p:sp>
          <p:nvSpPr>
            <p:cNvPr id="5710" name="Google Shape;5710;p7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3" name="Google Shape;5713;p75"/>
          <p:cNvGrpSpPr/>
          <p:nvPr/>
        </p:nvGrpSpPr>
        <p:grpSpPr>
          <a:xfrm>
            <a:off x="2089442" y="3582592"/>
            <a:ext cx="339306" cy="251698"/>
            <a:chOff x="2678275" y="2090100"/>
            <a:chExt cx="481900" cy="357475"/>
          </a:xfrm>
        </p:grpSpPr>
        <p:sp>
          <p:nvSpPr>
            <p:cNvPr id="5714" name="Google Shape;5714;p7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9" name="Google Shape;5719;p75"/>
          <p:cNvGrpSpPr/>
          <p:nvPr/>
        </p:nvGrpSpPr>
        <p:grpSpPr>
          <a:xfrm>
            <a:off x="2566646" y="3594790"/>
            <a:ext cx="219345" cy="227301"/>
            <a:chOff x="3357325" y="2093500"/>
            <a:chExt cx="311525" cy="322825"/>
          </a:xfrm>
        </p:grpSpPr>
        <p:sp>
          <p:nvSpPr>
            <p:cNvPr id="5720" name="Google Shape;5720;p7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3" name="Google Shape;5723;p7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4" name="Google Shape;5724;p75"/>
          <p:cNvGrpSpPr/>
          <p:nvPr/>
        </p:nvGrpSpPr>
        <p:grpSpPr>
          <a:xfrm>
            <a:off x="3360836" y="3538814"/>
            <a:ext cx="292078" cy="339253"/>
            <a:chOff x="4492800" y="2027925"/>
            <a:chExt cx="414825" cy="481825"/>
          </a:xfrm>
        </p:grpSpPr>
        <p:sp>
          <p:nvSpPr>
            <p:cNvPr id="5725" name="Google Shape;5725;p7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5"/>
          <p:cNvGrpSpPr/>
          <p:nvPr/>
        </p:nvGrpSpPr>
        <p:grpSpPr>
          <a:xfrm>
            <a:off x="3759928" y="3538805"/>
            <a:ext cx="339200" cy="339271"/>
            <a:chOff x="5049725" y="2027900"/>
            <a:chExt cx="481750" cy="481850"/>
          </a:xfrm>
        </p:grpSpPr>
        <p:sp>
          <p:nvSpPr>
            <p:cNvPr id="5728" name="Google Shape;5728;p7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75"/>
          <p:cNvGrpSpPr/>
          <p:nvPr/>
        </p:nvGrpSpPr>
        <p:grpSpPr>
          <a:xfrm>
            <a:off x="4233524" y="3538893"/>
            <a:ext cx="219890" cy="339095"/>
            <a:chOff x="5726350" y="2028150"/>
            <a:chExt cx="312300" cy="481600"/>
          </a:xfrm>
        </p:grpSpPr>
        <p:sp>
          <p:nvSpPr>
            <p:cNvPr id="5737" name="Google Shape;5737;p7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0" name="Google Shape;5740;p75"/>
          <p:cNvGrpSpPr/>
          <p:nvPr/>
        </p:nvGrpSpPr>
        <p:grpSpPr>
          <a:xfrm>
            <a:off x="4593715" y="3542000"/>
            <a:ext cx="332881" cy="332881"/>
            <a:chOff x="6239925" y="2032450"/>
            <a:chExt cx="472775" cy="472775"/>
          </a:xfrm>
        </p:grpSpPr>
        <p:sp>
          <p:nvSpPr>
            <p:cNvPr id="5741" name="Google Shape;5741;p7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3" name="Google Shape;5743;p75"/>
          <p:cNvGrpSpPr/>
          <p:nvPr/>
        </p:nvGrpSpPr>
        <p:grpSpPr>
          <a:xfrm>
            <a:off x="5042807" y="2364092"/>
            <a:ext cx="334641" cy="185425"/>
            <a:chOff x="903075" y="2730000"/>
            <a:chExt cx="475275" cy="263350"/>
          </a:xfrm>
        </p:grpSpPr>
        <p:sp>
          <p:nvSpPr>
            <p:cNvPr id="5744" name="Google Shape;5744;p7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7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7" name="Google Shape;5747;p75"/>
          <p:cNvGrpSpPr/>
          <p:nvPr/>
        </p:nvGrpSpPr>
        <p:grpSpPr>
          <a:xfrm>
            <a:off x="1247198" y="3538814"/>
            <a:ext cx="339253" cy="339253"/>
            <a:chOff x="1492675" y="2027925"/>
            <a:chExt cx="481825" cy="481825"/>
          </a:xfrm>
        </p:grpSpPr>
        <p:sp>
          <p:nvSpPr>
            <p:cNvPr id="5748" name="Google Shape;5748;p7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3" name="Google Shape;5753;p75"/>
          <p:cNvGrpSpPr/>
          <p:nvPr/>
        </p:nvGrpSpPr>
        <p:grpSpPr>
          <a:xfrm>
            <a:off x="5473575" y="2287178"/>
            <a:ext cx="339253" cy="339253"/>
            <a:chOff x="1492675" y="2620775"/>
            <a:chExt cx="481825" cy="481825"/>
          </a:xfrm>
        </p:grpSpPr>
        <p:sp>
          <p:nvSpPr>
            <p:cNvPr id="5754" name="Google Shape;5754;p7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6" name="Google Shape;5756;p7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7" name="Google Shape;5757;p75"/>
          <p:cNvGrpSpPr/>
          <p:nvPr/>
        </p:nvGrpSpPr>
        <p:grpSpPr>
          <a:xfrm>
            <a:off x="6297328" y="2303161"/>
            <a:ext cx="333585" cy="307287"/>
            <a:chOff x="2682350" y="2643425"/>
            <a:chExt cx="473775" cy="436425"/>
          </a:xfrm>
        </p:grpSpPr>
        <p:sp>
          <p:nvSpPr>
            <p:cNvPr id="5758" name="Google Shape;5758;p7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5"/>
          <p:cNvGrpSpPr/>
          <p:nvPr/>
        </p:nvGrpSpPr>
        <p:grpSpPr>
          <a:xfrm>
            <a:off x="6762818" y="2287178"/>
            <a:ext cx="238531" cy="339253"/>
            <a:chOff x="3342725" y="2620775"/>
            <a:chExt cx="338775" cy="481825"/>
          </a:xfrm>
        </p:grpSpPr>
        <p:sp>
          <p:nvSpPr>
            <p:cNvPr id="5766" name="Google Shape;5766;p7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9" name="Google Shape;5769;p75"/>
          <p:cNvGrpSpPr/>
          <p:nvPr/>
        </p:nvGrpSpPr>
        <p:grpSpPr>
          <a:xfrm>
            <a:off x="7156568" y="2287178"/>
            <a:ext cx="278296" cy="339253"/>
            <a:chOff x="3907325" y="2620775"/>
            <a:chExt cx="395250" cy="481825"/>
          </a:xfrm>
        </p:grpSpPr>
        <p:sp>
          <p:nvSpPr>
            <p:cNvPr id="5770" name="Google Shape;5770;p7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4" name="Google Shape;5774;p75"/>
          <p:cNvGrpSpPr/>
          <p:nvPr/>
        </p:nvGrpSpPr>
        <p:grpSpPr>
          <a:xfrm>
            <a:off x="7549755" y="2297783"/>
            <a:ext cx="339253" cy="318042"/>
            <a:chOff x="4456875" y="2635825"/>
            <a:chExt cx="481825" cy="451700"/>
          </a:xfrm>
        </p:grpSpPr>
        <p:sp>
          <p:nvSpPr>
            <p:cNvPr id="5775" name="Google Shape;5775;p7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7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1" name="Google Shape;5781;p75"/>
          <p:cNvGrpSpPr/>
          <p:nvPr/>
        </p:nvGrpSpPr>
        <p:grpSpPr>
          <a:xfrm>
            <a:off x="7974679" y="2297783"/>
            <a:ext cx="339253" cy="318042"/>
            <a:chOff x="5049725" y="2635825"/>
            <a:chExt cx="481825" cy="451700"/>
          </a:xfrm>
        </p:grpSpPr>
        <p:sp>
          <p:nvSpPr>
            <p:cNvPr id="5782" name="Google Shape;5782;p7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5" name="Google Shape;5785;p75"/>
          <p:cNvGrpSpPr/>
          <p:nvPr/>
        </p:nvGrpSpPr>
        <p:grpSpPr>
          <a:xfrm>
            <a:off x="2375386" y="3952243"/>
            <a:ext cx="338566" cy="338373"/>
            <a:chOff x="5643000" y="2621375"/>
            <a:chExt cx="480850" cy="480575"/>
          </a:xfrm>
        </p:grpSpPr>
        <p:sp>
          <p:nvSpPr>
            <p:cNvPr id="5786" name="Google Shape;5786;p7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3" name="Google Shape;5793;p75"/>
          <p:cNvGrpSpPr/>
          <p:nvPr/>
        </p:nvGrpSpPr>
        <p:grpSpPr>
          <a:xfrm>
            <a:off x="4192782" y="3951803"/>
            <a:ext cx="339359" cy="339253"/>
            <a:chOff x="6235250" y="2620775"/>
            <a:chExt cx="481975" cy="481825"/>
          </a:xfrm>
        </p:grpSpPr>
        <p:sp>
          <p:nvSpPr>
            <p:cNvPr id="5794" name="Google Shape;5794;p7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9" name="Google Shape;5799;p7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00" name="Google Shape;5800;p75"/>
          <p:cNvGrpSpPr/>
          <p:nvPr/>
        </p:nvGrpSpPr>
        <p:grpSpPr>
          <a:xfrm>
            <a:off x="5472652" y="2711317"/>
            <a:ext cx="341101" cy="339253"/>
            <a:chOff x="1535000" y="3223325"/>
            <a:chExt cx="484450" cy="481825"/>
          </a:xfrm>
        </p:grpSpPr>
        <p:sp>
          <p:nvSpPr>
            <p:cNvPr id="5801" name="Google Shape;5801;p7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4" name="Google Shape;5804;p75"/>
          <p:cNvGrpSpPr/>
          <p:nvPr/>
        </p:nvGrpSpPr>
        <p:grpSpPr>
          <a:xfrm>
            <a:off x="5880219" y="2746618"/>
            <a:ext cx="339253" cy="268649"/>
            <a:chOff x="2085525" y="3263750"/>
            <a:chExt cx="481825" cy="381550"/>
          </a:xfrm>
        </p:grpSpPr>
        <p:sp>
          <p:nvSpPr>
            <p:cNvPr id="5805" name="Google Shape;5805;p7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07" name="Google Shape;5807;p7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08" name="Google Shape;5808;p75"/>
          <p:cNvGrpSpPr/>
          <p:nvPr/>
        </p:nvGrpSpPr>
        <p:grpSpPr>
          <a:xfrm>
            <a:off x="6711982" y="2711308"/>
            <a:ext cx="340204" cy="339271"/>
            <a:chOff x="3270450" y="3213625"/>
            <a:chExt cx="483175" cy="481850"/>
          </a:xfrm>
        </p:grpSpPr>
        <p:sp>
          <p:nvSpPr>
            <p:cNvPr id="5809" name="Google Shape;5809;p7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1" name="Google Shape;5811;p75"/>
          <p:cNvGrpSpPr/>
          <p:nvPr/>
        </p:nvGrpSpPr>
        <p:grpSpPr>
          <a:xfrm>
            <a:off x="7211250" y="2711317"/>
            <a:ext cx="168931" cy="339253"/>
            <a:chOff x="3984950" y="3213600"/>
            <a:chExt cx="239925" cy="481825"/>
          </a:xfrm>
        </p:grpSpPr>
        <p:sp>
          <p:nvSpPr>
            <p:cNvPr id="5812" name="Google Shape;5812;p7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14" name="Google Shape;5814;p7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16" name="Google Shape;5816;p75"/>
          <p:cNvGrpSpPr/>
          <p:nvPr/>
        </p:nvGrpSpPr>
        <p:grpSpPr>
          <a:xfrm>
            <a:off x="1874281" y="3981487"/>
            <a:ext cx="355218" cy="279880"/>
            <a:chOff x="5629975" y="3255775"/>
            <a:chExt cx="504500" cy="397500"/>
          </a:xfrm>
        </p:grpSpPr>
        <p:sp>
          <p:nvSpPr>
            <p:cNvPr id="5817" name="Google Shape;5817;p7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2" name="Google Shape;5822;p75"/>
          <p:cNvGrpSpPr/>
          <p:nvPr/>
        </p:nvGrpSpPr>
        <p:grpSpPr>
          <a:xfrm>
            <a:off x="3755839" y="3981593"/>
            <a:ext cx="340256" cy="279669"/>
            <a:chOff x="6234950" y="3255925"/>
            <a:chExt cx="483250" cy="397200"/>
          </a:xfrm>
        </p:grpSpPr>
        <p:sp>
          <p:nvSpPr>
            <p:cNvPr id="5823" name="Google Shape;5823;p7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9" name="Google Shape;5829;p75"/>
          <p:cNvGrpSpPr/>
          <p:nvPr/>
        </p:nvGrpSpPr>
        <p:grpSpPr>
          <a:xfrm>
            <a:off x="5051107" y="3125970"/>
            <a:ext cx="318042" cy="339253"/>
            <a:chOff x="914900" y="3806450"/>
            <a:chExt cx="451700" cy="481825"/>
          </a:xfrm>
        </p:grpSpPr>
        <p:sp>
          <p:nvSpPr>
            <p:cNvPr id="5830" name="Google Shape;5830;p7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5" name="Google Shape;5835;p75"/>
          <p:cNvGrpSpPr/>
          <p:nvPr/>
        </p:nvGrpSpPr>
        <p:grpSpPr>
          <a:xfrm>
            <a:off x="5470028" y="3125785"/>
            <a:ext cx="346347" cy="339623"/>
            <a:chOff x="1490050" y="3805975"/>
            <a:chExt cx="491900" cy="482350"/>
          </a:xfrm>
        </p:grpSpPr>
        <p:sp>
          <p:nvSpPr>
            <p:cNvPr id="5836" name="Google Shape;5836;p7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0" name="Google Shape;5840;p75"/>
          <p:cNvGrpSpPr/>
          <p:nvPr/>
        </p:nvGrpSpPr>
        <p:grpSpPr>
          <a:xfrm>
            <a:off x="5893896" y="3125970"/>
            <a:ext cx="311899" cy="339253"/>
            <a:chOff x="2104275" y="3806450"/>
            <a:chExt cx="442975" cy="481825"/>
          </a:xfrm>
        </p:grpSpPr>
        <p:sp>
          <p:nvSpPr>
            <p:cNvPr id="5841" name="Google Shape;5841;p7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3" name="Google Shape;5843;p75"/>
          <p:cNvGrpSpPr/>
          <p:nvPr/>
        </p:nvGrpSpPr>
        <p:grpSpPr>
          <a:xfrm>
            <a:off x="6317413" y="3125970"/>
            <a:ext cx="293416" cy="339253"/>
            <a:chOff x="2710875" y="3806450"/>
            <a:chExt cx="416725" cy="481825"/>
          </a:xfrm>
        </p:grpSpPr>
        <p:sp>
          <p:nvSpPr>
            <p:cNvPr id="5844" name="Google Shape;5844;p7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7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6" name="Google Shape;5846;p75"/>
          <p:cNvGrpSpPr/>
          <p:nvPr/>
        </p:nvGrpSpPr>
        <p:grpSpPr>
          <a:xfrm>
            <a:off x="6712457" y="3166412"/>
            <a:ext cx="339253" cy="258369"/>
            <a:chOff x="3271200" y="3863875"/>
            <a:chExt cx="481825" cy="366950"/>
          </a:xfrm>
        </p:grpSpPr>
        <p:sp>
          <p:nvSpPr>
            <p:cNvPr id="5847" name="Google Shape;5847;p7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9" name="Google Shape;5849;p75"/>
          <p:cNvGrpSpPr/>
          <p:nvPr/>
        </p:nvGrpSpPr>
        <p:grpSpPr>
          <a:xfrm>
            <a:off x="7147952" y="3126199"/>
            <a:ext cx="295528" cy="338795"/>
            <a:chOff x="3895050" y="3806775"/>
            <a:chExt cx="419725" cy="481175"/>
          </a:xfrm>
        </p:grpSpPr>
        <p:sp>
          <p:nvSpPr>
            <p:cNvPr id="5850" name="Google Shape;5850;p7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2" name="Google Shape;5852;p75"/>
          <p:cNvGrpSpPr/>
          <p:nvPr/>
        </p:nvGrpSpPr>
        <p:grpSpPr>
          <a:xfrm>
            <a:off x="7551234" y="3125979"/>
            <a:ext cx="336296" cy="339235"/>
            <a:chOff x="4464775" y="3806475"/>
            <a:chExt cx="477625" cy="481800"/>
          </a:xfrm>
        </p:grpSpPr>
        <p:sp>
          <p:nvSpPr>
            <p:cNvPr id="5853" name="Google Shape;5853;p7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7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7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7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9" name="Google Shape;5859;p75"/>
          <p:cNvGrpSpPr/>
          <p:nvPr/>
        </p:nvGrpSpPr>
        <p:grpSpPr>
          <a:xfrm>
            <a:off x="7974679" y="3125970"/>
            <a:ext cx="339253" cy="339253"/>
            <a:chOff x="5049725" y="3806450"/>
            <a:chExt cx="481825" cy="481825"/>
          </a:xfrm>
        </p:grpSpPr>
        <p:sp>
          <p:nvSpPr>
            <p:cNvPr id="5860" name="Google Shape;5860;p7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7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3" name="Google Shape;5863;p75"/>
          <p:cNvGrpSpPr/>
          <p:nvPr/>
        </p:nvGrpSpPr>
        <p:grpSpPr>
          <a:xfrm>
            <a:off x="1461983" y="3951798"/>
            <a:ext cx="339253" cy="339253"/>
            <a:chOff x="5651375" y="3806450"/>
            <a:chExt cx="481825" cy="481825"/>
          </a:xfrm>
        </p:grpSpPr>
        <p:sp>
          <p:nvSpPr>
            <p:cNvPr id="5864" name="Google Shape;5864;p7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8" name="Google Shape;5868;p75"/>
          <p:cNvGrpSpPr/>
          <p:nvPr/>
        </p:nvGrpSpPr>
        <p:grpSpPr>
          <a:xfrm>
            <a:off x="3360663" y="3953787"/>
            <a:ext cx="298503" cy="335275"/>
            <a:chOff x="6264300" y="3809300"/>
            <a:chExt cx="423950" cy="476175"/>
          </a:xfrm>
        </p:grpSpPr>
        <p:sp>
          <p:nvSpPr>
            <p:cNvPr id="5869" name="Google Shape;5869;p7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75"/>
          <p:cNvGrpSpPr/>
          <p:nvPr/>
        </p:nvGrpSpPr>
        <p:grpSpPr>
          <a:xfrm>
            <a:off x="5039841" y="3538881"/>
            <a:ext cx="340573" cy="339271"/>
            <a:chOff x="898875" y="4399275"/>
            <a:chExt cx="483700" cy="481850"/>
          </a:xfrm>
        </p:grpSpPr>
        <p:sp>
          <p:nvSpPr>
            <p:cNvPr id="5873" name="Google Shape;5873;p7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75"/>
          <p:cNvGrpSpPr/>
          <p:nvPr/>
        </p:nvGrpSpPr>
        <p:grpSpPr>
          <a:xfrm>
            <a:off x="5473575" y="3554133"/>
            <a:ext cx="339253" cy="308765"/>
            <a:chOff x="1492675" y="4420975"/>
            <a:chExt cx="481825" cy="438525"/>
          </a:xfrm>
        </p:grpSpPr>
        <p:sp>
          <p:nvSpPr>
            <p:cNvPr id="5882" name="Google Shape;5882;p7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75"/>
          <p:cNvGrpSpPr/>
          <p:nvPr/>
        </p:nvGrpSpPr>
        <p:grpSpPr>
          <a:xfrm>
            <a:off x="5878556" y="3539558"/>
            <a:ext cx="342580" cy="337915"/>
            <a:chOff x="2084100" y="4400250"/>
            <a:chExt cx="486550" cy="479925"/>
          </a:xfrm>
        </p:grpSpPr>
        <p:sp>
          <p:nvSpPr>
            <p:cNvPr id="5888" name="Google Shape;5888;p7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75"/>
          <p:cNvGrpSpPr/>
          <p:nvPr/>
        </p:nvGrpSpPr>
        <p:grpSpPr>
          <a:xfrm>
            <a:off x="6315036" y="3538907"/>
            <a:ext cx="298169" cy="339218"/>
            <a:chOff x="2707950" y="4399325"/>
            <a:chExt cx="423475" cy="481775"/>
          </a:xfrm>
        </p:grpSpPr>
        <p:sp>
          <p:nvSpPr>
            <p:cNvPr id="5895" name="Google Shape;5895;p7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7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7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7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7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75"/>
          <p:cNvGrpSpPr/>
          <p:nvPr/>
        </p:nvGrpSpPr>
        <p:grpSpPr>
          <a:xfrm>
            <a:off x="6744555" y="3538881"/>
            <a:ext cx="275057" cy="339271"/>
            <a:chOff x="3330525" y="4399275"/>
            <a:chExt cx="390650" cy="481850"/>
          </a:xfrm>
        </p:grpSpPr>
        <p:sp>
          <p:nvSpPr>
            <p:cNvPr id="5908" name="Google Shape;5908;p7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7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7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75"/>
          <p:cNvGrpSpPr/>
          <p:nvPr/>
        </p:nvGrpSpPr>
        <p:grpSpPr>
          <a:xfrm>
            <a:off x="7169084" y="3538890"/>
            <a:ext cx="253265" cy="339253"/>
            <a:chOff x="3938800" y="4399275"/>
            <a:chExt cx="359700" cy="481825"/>
          </a:xfrm>
        </p:grpSpPr>
        <p:sp>
          <p:nvSpPr>
            <p:cNvPr id="5916" name="Google Shape;5916;p7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75"/>
          <p:cNvGrpSpPr/>
          <p:nvPr/>
        </p:nvGrpSpPr>
        <p:grpSpPr>
          <a:xfrm>
            <a:off x="7639862" y="3538890"/>
            <a:ext cx="159039" cy="339253"/>
            <a:chOff x="4584850" y="4399275"/>
            <a:chExt cx="225875" cy="481825"/>
          </a:xfrm>
        </p:grpSpPr>
        <p:sp>
          <p:nvSpPr>
            <p:cNvPr id="5922" name="Google Shape;5922;p7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4" name="Google Shape;5924;p7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25" name="Google Shape;5925;p75"/>
          <p:cNvGrpSpPr/>
          <p:nvPr/>
        </p:nvGrpSpPr>
        <p:grpSpPr>
          <a:xfrm>
            <a:off x="1049680" y="3951795"/>
            <a:ext cx="339253" cy="339253"/>
            <a:chOff x="5642550" y="4399275"/>
            <a:chExt cx="481825" cy="481825"/>
          </a:xfrm>
        </p:grpSpPr>
        <p:sp>
          <p:nvSpPr>
            <p:cNvPr id="5926" name="Google Shape;5926;p7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8" name="Google Shape;5928;p75"/>
          <p:cNvGrpSpPr/>
          <p:nvPr/>
        </p:nvGrpSpPr>
        <p:grpSpPr>
          <a:xfrm>
            <a:off x="2859815" y="3963703"/>
            <a:ext cx="363316" cy="315437"/>
            <a:chOff x="6218300" y="4416175"/>
            <a:chExt cx="516000" cy="448000"/>
          </a:xfrm>
        </p:grpSpPr>
        <p:sp>
          <p:nvSpPr>
            <p:cNvPr id="5929" name="Google Shape;5929;p7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7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2" name="Google Shape;5932;p75"/>
          <p:cNvGrpSpPr/>
          <p:nvPr/>
        </p:nvGrpSpPr>
        <p:grpSpPr>
          <a:xfrm>
            <a:off x="5918879" y="3951792"/>
            <a:ext cx="339253" cy="339253"/>
            <a:chOff x="899850" y="4992125"/>
            <a:chExt cx="481825" cy="481825"/>
          </a:xfrm>
        </p:grpSpPr>
        <p:sp>
          <p:nvSpPr>
            <p:cNvPr id="5933" name="Google Shape;5933;p7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5"/>
          <p:cNvGrpSpPr/>
          <p:nvPr/>
        </p:nvGrpSpPr>
        <p:grpSpPr>
          <a:xfrm>
            <a:off x="5461708" y="3951792"/>
            <a:ext cx="339253" cy="339253"/>
            <a:chOff x="1492675" y="4992125"/>
            <a:chExt cx="481825" cy="481825"/>
          </a:xfrm>
        </p:grpSpPr>
        <p:sp>
          <p:nvSpPr>
            <p:cNvPr id="5937" name="Google Shape;5937;p7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75"/>
          <p:cNvGrpSpPr/>
          <p:nvPr/>
        </p:nvGrpSpPr>
        <p:grpSpPr>
          <a:xfrm>
            <a:off x="5004462" y="3951792"/>
            <a:ext cx="339253" cy="339253"/>
            <a:chOff x="2085525" y="4992125"/>
            <a:chExt cx="481825" cy="481825"/>
          </a:xfrm>
        </p:grpSpPr>
        <p:sp>
          <p:nvSpPr>
            <p:cNvPr id="5940" name="Google Shape;5940;p7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7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75"/>
          <p:cNvGrpSpPr/>
          <p:nvPr/>
        </p:nvGrpSpPr>
        <p:grpSpPr>
          <a:xfrm>
            <a:off x="6833221" y="3951792"/>
            <a:ext cx="339253" cy="339253"/>
            <a:chOff x="2678350" y="4992125"/>
            <a:chExt cx="481825" cy="481825"/>
          </a:xfrm>
        </p:grpSpPr>
        <p:sp>
          <p:nvSpPr>
            <p:cNvPr id="5943" name="Google Shape;5943;p7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6" name="Google Shape;5946;p75"/>
          <p:cNvGrpSpPr/>
          <p:nvPr/>
        </p:nvGrpSpPr>
        <p:grpSpPr>
          <a:xfrm>
            <a:off x="4628816" y="3951792"/>
            <a:ext cx="339253" cy="339253"/>
            <a:chOff x="3271200" y="4992125"/>
            <a:chExt cx="481825" cy="481825"/>
          </a:xfrm>
        </p:grpSpPr>
        <p:sp>
          <p:nvSpPr>
            <p:cNvPr id="5947" name="Google Shape;5947;p7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75"/>
          <p:cNvGrpSpPr/>
          <p:nvPr/>
        </p:nvGrpSpPr>
        <p:grpSpPr>
          <a:xfrm>
            <a:off x="7290263" y="3952822"/>
            <a:ext cx="339411" cy="337193"/>
            <a:chOff x="3863900" y="4993625"/>
            <a:chExt cx="482050" cy="478900"/>
          </a:xfrm>
        </p:grpSpPr>
        <p:sp>
          <p:nvSpPr>
            <p:cNvPr id="5951" name="Google Shape;5951;p7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5" name="Google Shape;5955;p75"/>
          <p:cNvGrpSpPr/>
          <p:nvPr/>
        </p:nvGrpSpPr>
        <p:grpSpPr>
          <a:xfrm>
            <a:off x="7747437" y="3952822"/>
            <a:ext cx="339411" cy="337193"/>
            <a:chOff x="4456725" y="4993625"/>
            <a:chExt cx="482050" cy="478900"/>
          </a:xfrm>
        </p:grpSpPr>
        <p:sp>
          <p:nvSpPr>
            <p:cNvPr id="5956" name="Google Shape;5956;p7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5"/>
          <p:cNvGrpSpPr/>
          <p:nvPr/>
        </p:nvGrpSpPr>
        <p:grpSpPr>
          <a:xfrm>
            <a:off x="6376030" y="3952813"/>
            <a:ext cx="339411" cy="337211"/>
            <a:chOff x="5049575" y="4993600"/>
            <a:chExt cx="482050" cy="478925"/>
          </a:xfrm>
        </p:grpSpPr>
        <p:sp>
          <p:nvSpPr>
            <p:cNvPr id="5961" name="Google Shape;5961;p7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5" name="Google Shape;5965;p75"/>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966" name="Google Shape;5966;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70"/>
        <p:cNvGrpSpPr/>
        <p:nvPr/>
      </p:nvGrpSpPr>
      <p:grpSpPr>
        <a:xfrm>
          <a:off x="0" y="0"/>
          <a:ext cx="0" cy="0"/>
          <a:chOff x="0" y="0"/>
          <a:chExt cx="0" cy="0"/>
        </a:xfrm>
      </p:grpSpPr>
      <p:grpSp>
        <p:nvGrpSpPr>
          <p:cNvPr id="5971" name="Google Shape;5971;p76"/>
          <p:cNvGrpSpPr/>
          <p:nvPr/>
        </p:nvGrpSpPr>
        <p:grpSpPr>
          <a:xfrm>
            <a:off x="876361" y="1308054"/>
            <a:ext cx="322099" cy="370529"/>
            <a:chOff x="-42971725" y="3217825"/>
            <a:chExt cx="275675" cy="317125"/>
          </a:xfrm>
        </p:grpSpPr>
        <p:sp>
          <p:nvSpPr>
            <p:cNvPr id="5972" name="Google Shape;5972;p7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6"/>
          <p:cNvGrpSpPr/>
          <p:nvPr/>
        </p:nvGrpSpPr>
        <p:grpSpPr>
          <a:xfrm>
            <a:off x="848276" y="1776710"/>
            <a:ext cx="378270" cy="337551"/>
            <a:chOff x="-42996150" y="3612600"/>
            <a:chExt cx="323750" cy="288900"/>
          </a:xfrm>
        </p:grpSpPr>
        <p:sp>
          <p:nvSpPr>
            <p:cNvPr id="5976" name="Google Shape;5976;p7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6"/>
          <p:cNvGrpSpPr/>
          <p:nvPr/>
        </p:nvGrpSpPr>
        <p:grpSpPr>
          <a:xfrm>
            <a:off x="851036" y="2186080"/>
            <a:ext cx="372749" cy="370909"/>
            <a:chOff x="-42994575" y="3950300"/>
            <a:chExt cx="319025" cy="317450"/>
          </a:xfrm>
        </p:grpSpPr>
        <p:sp>
          <p:nvSpPr>
            <p:cNvPr id="5980" name="Google Shape;5980;p7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76"/>
          <p:cNvGrpSpPr/>
          <p:nvPr/>
        </p:nvGrpSpPr>
        <p:grpSpPr>
          <a:xfrm>
            <a:off x="3004431" y="1332912"/>
            <a:ext cx="371785" cy="370879"/>
            <a:chOff x="-41111350" y="3239100"/>
            <a:chExt cx="318200" cy="317425"/>
          </a:xfrm>
        </p:grpSpPr>
        <p:sp>
          <p:nvSpPr>
            <p:cNvPr id="5984" name="Google Shape;5984;p7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76"/>
          <p:cNvGrpSpPr/>
          <p:nvPr/>
        </p:nvGrpSpPr>
        <p:grpSpPr>
          <a:xfrm>
            <a:off x="3000751" y="1768444"/>
            <a:ext cx="379146" cy="370967"/>
            <a:chOff x="-41117650" y="3605525"/>
            <a:chExt cx="324500" cy="317500"/>
          </a:xfrm>
        </p:grpSpPr>
        <p:sp>
          <p:nvSpPr>
            <p:cNvPr id="5989" name="Google Shape;5989;p7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2" name="Google Shape;5992;p76"/>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3" name="Google Shape;5993;p76"/>
          <p:cNvGrpSpPr/>
          <p:nvPr/>
        </p:nvGrpSpPr>
        <p:grpSpPr>
          <a:xfrm>
            <a:off x="1827005" y="2659967"/>
            <a:ext cx="216271" cy="371814"/>
            <a:chOff x="-39205300" y="3220175"/>
            <a:chExt cx="185100" cy="318225"/>
          </a:xfrm>
        </p:grpSpPr>
        <p:sp>
          <p:nvSpPr>
            <p:cNvPr id="5994" name="Google Shape;5994;p7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6"/>
          <p:cNvGrpSpPr/>
          <p:nvPr/>
        </p:nvGrpSpPr>
        <p:grpSpPr>
          <a:xfrm>
            <a:off x="1792533" y="3120038"/>
            <a:ext cx="300016" cy="369273"/>
            <a:chOff x="-39248625" y="3588600"/>
            <a:chExt cx="256775" cy="316050"/>
          </a:xfrm>
        </p:grpSpPr>
        <p:sp>
          <p:nvSpPr>
            <p:cNvPr id="5997" name="Google Shape;5997;p7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9" name="Google Shape;5999;p76"/>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6"/>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1" name="Google Shape;6001;p76"/>
          <p:cNvGrpSpPr/>
          <p:nvPr/>
        </p:nvGrpSpPr>
        <p:grpSpPr>
          <a:xfrm>
            <a:off x="1243246" y="1308054"/>
            <a:ext cx="429504" cy="370879"/>
            <a:chOff x="-42651700" y="3217825"/>
            <a:chExt cx="367600" cy="317425"/>
          </a:xfrm>
        </p:grpSpPr>
        <p:sp>
          <p:nvSpPr>
            <p:cNvPr id="6002" name="Google Shape;6002;p7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6"/>
          <p:cNvGrpSpPr/>
          <p:nvPr/>
        </p:nvGrpSpPr>
        <p:grpSpPr>
          <a:xfrm>
            <a:off x="1278678" y="1747704"/>
            <a:ext cx="358640" cy="363226"/>
            <a:chOff x="-42617300" y="3587775"/>
            <a:chExt cx="306950" cy="310875"/>
          </a:xfrm>
        </p:grpSpPr>
        <p:sp>
          <p:nvSpPr>
            <p:cNvPr id="6007" name="Google Shape;6007;p7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9" name="Google Shape;6009;p76"/>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6"/>
          <p:cNvGrpSpPr/>
          <p:nvPr/>
        </p:nvGrpSpPr>
        <p:grpSpPr>
          <a:xfrm>
            <a:off x="3450506" y="1332445"/>
            <a:ext cx="376926" cy="370324"/>
            <a:chOff x="-40748275" y="3238700"/>
            <a:chExt cx="322600" cy="316950"/>
          </a:xfrm>
        </p:grpSpPr>
        <p:sp>
          <p:nvSpPr>
            <p:cNvPr id="6011" name="Google Shape;6011;p7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76"/>
          <p:cNvGrpSpPr/>
          <p:nvPr/>
        </p:nvGrpSpPr>
        <p:grpSpPr>
          <a:xfrm>
            <a:off x="3453062" y="1800429"/>
            <a:ext cx="371814" cy="338690"/>
            <a:chOff x="-40745125" y="3632900"/>
            <a:chExt cx="318225" cy="289875"/>
          </a:xfrm>
        </p:grpSpPr>
        <p:sp>
          <p:nvSpPr>
            <p:cNvPr id="6018" name="Google Shape;6018;p7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6"/>
          <p:cNvGrpSpPr/>
          <p:nvPr/>
        </p:nvGrpSpPr>
        <p:grpSpPr>
          <a:xfrm>
            <a:off x="3457209" y="2211639"/>
            <a:ext cx="363518" cy="370178"/>
            <a:chOff x="-40742750" y="3972175"/>
            <a:chExt cx="311125" cy="316825"/>
          </a:xfrm>
        </p:grpSpPr>
        <p:sp>
          <p:nvSpPr>
            <p:cNvPr id="6026" name="Google Shape;6026;p7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6"/>
          <p:cNvGrpSpPr/>
          <p:nvPr/>
        </p:nvGrpSpPr>
        <p:grpSpPr>
          <a:xfrm>
            <a:off x="2239871" y="2661807"/>
            <a:ext cx="266892" cy="369974"/>
            <a:chOff x="-38860325" y="3221750"/>
            <a:chExt cx="228425" cy="316650"/>
          </a:xfrm>
        </p:grpSpPr>
        <p:sp>
          <p:nvSpPr>
            <p:cNvPr id="6029" name="Google Shape;6029;p7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76"/>
          <p:cNvGrpSpPr/>
          <p:nvPr/>
        </p:nvGrpSpPr>
        <p:grpSpPr>
          <a:xfrm>
            <a:off x="2190678" y="3123864"/>
            <a:ext cx="380081" cy="367111"/>
            <a:chOff x="-38905225" y="3591875"/>
            <a:chExt cx="325300" cy="314200"/>
          </a:xfrm>
        </p:grpSpPr>
        <p:sp>
          <p:nvSpPr>
            <p:cNvPr id="6034" name="Google Shape;6034;p7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76"/>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76"/>
          <p:cNvGrpSpPr/>
          <p:nvPr/>
        </p:nvGrpSpPr>
        <p:grpSpPr>
          <a:xfrm>
            <a:off x="3997427" y="3108944"/>
            <a:ext cx="290815" cy="369740"/>
            <a:chOff x="-37370925" y="3579105"/>
            <a:chExt cx="248900" cy="316450"/>
          </a:xfrm>
        </p:grpSpPr>
        <p:sp>
          <p:nvSpPr>
            <p:cNvPr id="6039" name="Google Shape;6039;p7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76"/>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6"/>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3" name="Google Shape;6043;p76"/>
          <p:cNvGrpSpPr/>
          <p:nvPr/>
        </p:nvGrpSpPr>
        <p:grpSpPr>
          <a:xfrm>
            <a:off x="1690803" y="2187015"/>
            <a:ext cx="371814" cy="369974"/>
            <a:chOff x="-42259725" y="3951100"/>
            <a:chExt cx="318225" cy="316650"/>
          </a:xfrm>
        </p:grpSpPr>
        <p:sp>
          <p:nvSpPr>
            <p:cNvPr id="6044" name="Google Shape;6044;p7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6"/>
          <p:cNvGrpSpPr/>
          <p:nvPr/>
        </p:nvGrpSpPr>
        <p:grpSpPr>
          <a:xfrm>
            <a:off x="3889164" y="1366036"/>
            <a:ext cx="370879" cy="337755"/>
            <a:chOff x="-40378075" y="3267450"/>
            <a:chExt cx="317425" cy="289075"/>
          </a:xfrm>
        </p:grpSpPr>
        <p:sp>
          <p:nvSpPr>
            <p:cNvPr id="6047" name="Google Shape;6047;p7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76"/>
          <p:cNvGrpSpPr/>
          <p:nvPr/>
        </p:nvGrpSpPr>
        <p:grpSpPr>
          <a:xfrm>
            <a:off x="3892830" y="1767304"/>
            <a:ext cx="363548" cy="369974"/>
            <a:chOff x="-40372575" y="3604550"/>
            <a:chExt cx="311150" cy="316650"/>
          </a:xfrm>
        </p:grpSpPr>
        <p:sp>
          <p:nvSpPr>
            <p:cNvPr id="6052" name="Google Shape;6052;p7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5" name="Google Shape;6055;p76"/>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6" name="Google Shape;6056;p76"/>
          <p:cNvGrpSpPr/>
          <p:nvPr/>
        </p:nvGrpSpPr>
        <p:grpSpPr>
          <a:xfrm>
            <a:off x="2616780" y="2659967"/>
            <a:ext cx="399038" cy="372165"/>
            <a:chOff x="-38542250" y="3220175"/>
            <a:chExt cx="341525" cy="318525"/>
          </a:xfrm>
        </p:grpSpPr>
        <p:sp>
          <p:nvSpPr>
            <p:cNvPr id="6057" name="Google Shape;6057;p7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76"/>
          <p:cNvGrpSpPr/>
          <p:nvPr/>
        </p:nvGrpSpPr>
        <p:grpSpPr>
          <a:xfrm>
            <a:off x="2638712" y="3119337"/>
            <a:ext cx="369974" cy="369068"/>
            <a:chOff x="-38537400" y="3588000"/>
            <a:chExt cx="316650" cy="315875"/>
          </a:xfrm>
        </p:grpSpPr>
        <p:sp>
          <p:nvSpPr>
            <p:cNvPr id="6061" name="Google Shape;6061;p7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6"/>
          <p:cNvGrpSpPr/>
          <p:nvPr/>
        </p:nvGrpSpPr>
        <p:grpSpPr>
          <a:xfrm>
            <a:off x="2637792" y="3576866"/>
            <a:ext cx="371814" cy="369974"/>
            <a:chOff x="-38538975" y="3954250"/>
            <a:chExt cx="318225" cy="316650"/>
          </a:xfrm>
        </p:grpSpPr>
        <p:sp>
          <p:nvSpPr>
            <p:cNvPr id="6066" name="Google Shape;6066;p7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6"/>
          <p:cNvGrpSpPr/>
          <p:nvPr/>
        </p:nvGrpSpPr>
        <p:grpSpPr>
          <a:xfrm>
            <a:off x="3955104" y="3571793"/>
            <a:ext cx="375465" cy="371814"/>
            <a:chOff x="-37385100" y="3949908"/>
            <a:chExt cx="321350" cy="318225"/>
          </a:xfrm>
        </p:grpSpPr>
        <p:sp>
          <p:nvSpPr>
            <p:cNvPr id="6069" name="Google Shape;6069;p7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76"/>
          <p:cNvGrpSpPr/>
          <p:nvPr/>
        </p:nvGrpSpPr>
        <p:grpSpPr>
          <a:xfrm>
            <a:off x="2130763" y="1307353"/>
            <a:ext cx="370909" cy="370675"/>
            <a:chOff x="-41895050" y="3217225"/>
            <a:chExt cx="317450" cy="317250"/>
          </a:xfrm>
        </p:grpSpPr>
        <p:sp>
          <p:nvSpPr>
            <p:cNvPr id="6072" name="Google Shape;6072;p7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76"/>
          <p:cNvGrpSpPr/>
          <p:nvPr/>
        </p:nvGrpSpPr>
        <p:grpSpPr>
          <a:xfrm>
            <a:off x="2130310" y="1744287"/>
            <a:ext cx="371814" cy="369974"/>
            <a:chOff x="-41893475" y="3584850"/>
            <a:chExt cx="318225" cy="316650"/>
          </a:xfrm>
        </p:grpSpPr>
        <p:sp>
          <p:nvSpPr>
            <p:cNvPr id="6078" name="Google Shape;6078;p7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76"/>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6"/>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4" name="Google Shape;6084;p76"/>
          <p:cNvGrpSpPr/>
          <p:nvPr/>
        </p:nvGrpSpPr>
        <p:grpSpPr>
          <a:xfrm>
            <a:off x="900338" y="3139579"/>
            <a:ext cx="337522" cy="370909"/>
            <a:chOff x="-39998250" y="3605325"/>
            <a:chExt cx="288875" cy="317450"/>
          </a:xfrm>
        </p:grpSpPr>
        <p:sp>
          <p:nvSpPr>
            <p:cNvPr id="6085" name="Google Shape;6085;p7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6"/>
          <p:cNvGrpSpPr/>
          <p:nvPr/>
        </p:nvGrpSpPr>
        <p:grpSpPr>
          <a:xfrm>
            <a:off x="884112" y="3598043"/>
            <a:ext cx="369974" cy="369945"/>
            <a:chOff x="-40011050" y="3972375"/>
            <a:chExt cx="316650" cy="316625"/>
          </a:xfrm>
        </p:grpSpPr>
        <p:sp>
          <p:nvSpPr>
            <p:cNvPr id="6088" name="Google Shape;6088;p7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76"/>
          <p:cNvGrpSpPr/>
          <p:nvPr/>
        </p:nvGrpSpPr>
        <p:grpSpPr>
          <a:xfrm>
            <a:off x="3116043" y="2662742"/>
            <a:ext cx="266921" cy="369039"/>
            <a:chOff x="-38129425" y="3222550"/>
            <a:chExt cx="228450" cy="315850"/>
          </a:xfrm>
        </p:grpSpPr>
        <p:sp>
          <p:nvSpPr>
            <p:cNvPr id="6091" name="Google Shape;6091;p7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6"/>
          <p:cNvGrpSpPr/>
          <p:nvPr/>
        </p:nvGrpSpPr>
        <p:grpSpPr>
          <a:xfrm>
            <a:off x="3071012" y="3119337"/>
            <a:ext cx="371785" cy="369974"/>
            <a:chOff x="-38172725" y="3588000"/>
            <a:chExt cx="318200" cy="316650"/>
          </a:xfrm>
        </p:grpSpPr>
        <p:sp>
          <p:nvSpPr>
            <p:cNvPr id="6094" name="Google Shape;6094;p7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76"/>
          <p:cNvGrpSpPr/>
          <p:nvPr/>
        </p:nvGrpSpPr>
        <p:grpSpPr>
          <a:xfrm>
            <a:off x="3146914" y="3577772"/>
            <a:ext cx="219981" cy="369974"/>
            <a:chOff x="-38109725" y="3955025"/>
            <a:chExt cx="188275" cy="316650"/>
          </a:xfrm>
        </p:grpSpPr>
        <p:sp>
          <p:nvSpPr>
            <p:cNvPr id="6103" name="Google Shape;6103;p7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5" name="Google Shape;6105;p76"/>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6" name="Google Shape;6106;p76"/>
          <p:cNvGrpSpPr/>
          <p:nvPr/>
        </p:nvGrpSpPr>
        <p:grpSpPr>
          <a:xfrm>
            <a:off x="2562313" y="1309193"/>
            <a:ext cx="373654" cy="369068"/>
            <a:chOff x="-41530375" y="3218800"/>
            <a:chExt cx="319800" cy="315875"/>
          </a:xfrm>
        </p:grpSpPr>
        <p:sp>
          <p:nvSpPr>
            <p:cNvPr id="6107" name="Google Shape;6107;p7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6"/>
          <p:cNvGrpSpPr/>
          <p:nvPr/>
        </p:nvGrpSpPr>
        <p:grpSpPr>
          <a:xfrm>
            <a:off x="2564607" y="1824351"/>
            <a:ext cx="369068" cy="289004"/>
            <a:chOff x="-41526450" y="3653375"/>
            <a:chExt cx="315875" cy="247350"/>
          </a:xfrm>
        </p:grpSpPr>
        <p:sp>
          <p:nvSpPr>
            <p:cNvPr id="6110" name="Google Shape;6110;p7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76"/>
          <p:cNvGrpSpPr/>
          <p:nvPr/>
        </p:nvGrpSpPr>
        <p:grpSpPr>
          <a:xfrm>
            <a:off x="2565994" y="2187015"/>
            <a:ext cx="366293" cy="369974"/>
            <a:chOff x="-41526450" y="3951100"/>
            <a:chExt cx="313500" cy="316650"/>
          </a:xfrm>
        </p:grpSpPr>
        <p:sp>
          <p:nvSpPr>
            <p:cNvPr id="6113" name="Google Shape;6113;p7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6"/>
          <p:cNvGrpSpPr/>
          <p:nvPr/>
        </p:nvGrpSpPr>
        <p:grpSpPr>
          <a:xfrm>
            <a:off x="1331249" y="2681144"/>
            <a:ext cx="339595" cy="371814"/>
            <a:chOff x="-39625900" y="3238300"/>
            <a:chExt cx="290650" cy="318225"/>
          </a:xfrm>
        </p:grpSpPr>
        <p:sp>
          <p:nvSpPr>
            <p:cNvPr id="6117" name="Google Shape;6117;p7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9" name="Google Shape;6119;p76"/>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0" name="Google Shape;6120;p76"/>
          <p:cNvGrpSpPr/>
          <p:nvPr/>
        </p:nvGrpSpPr>
        <p:grpSpPr>
          <a:xfrm>
            <a:off x="1325300" y="3597605"/>
            <a:ext cx="366293" cy="370441"/>
            <a:chOff x="-39647175" y="3972000"/>
            <a:chExt cx="313500" cy="317050"/>
          </a:xfrm>
        </p:grpSpPr>
        <p:sp>
          <p:nvSpPr>
            <p:cNvPr id="6121" name="Google Shape;6121;p7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6"/>
          <p:cNvGrpSpPr/>
          <p:nvPr/>
        </p:nvGrpSpPr>
        <p:grpSpPr>
          <a:xfrm>
            <a:off x="3494427" y="2661603"/>
            <a:ext cx="375495" cy="370879"/>
            <a:chOff x="-37808850" y="3221575"/>
            <a:chExt cx="321375" cy="317425"/>
          </a:xfrm>
        </p:grpSpPr>
        <p:sp>
          <p:nvSpPr>
            <p:cNvPr id="6125" name="Google Shape;6125;p7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6"/>
          <p:cNvGrpSpPr/>
          <p:nvPr/>
        </p:nvGrpSpPr>
        <p:grpSpPr>
          <a:xfrm>
            <a:off x="3503201" y="3183634"/>
            <a:ext cx="372749" cy="241158"/>
            <a:chOff x="-37806500" y="3643030"/>
            <a:chExt cx="319025" cy="206400"/>
          </a:xfrm>
        </p:grpSpPr>
        <p:sp>
          <p:nvSpPr>
            <p:cNvPr id="6128" name="Google Shape;6128;p7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6"/>
          <p:cNvGrpSpPr/>
          <p:nvPr/>
        </p:nvGrpSpPr>
        <p:grpSpPr>
          <a:xfrm>
            <a:off x="3505508" y="3575931"/>
            <a:ext cx="368134" cy="371814"/>
            <a:chOff x="-37804925" y="3953450"/>
            <a:chExt cx="315075" cy="318225"/>
          </a:xfrm>
        </p:grpSpPr>
        <p:sp>
          <p:nvSpPr>
            <p:cNvPr id="6131" name="Google Shape;6131;p7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4" name="Google Shape;6134;p76"/>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5" name="Google Shape;6135;p76"/>
          <p:cNvGrpSpPr/>
          <p:nvPr/>
        </p:nvGrpSpPr>
        <p:grpSpPr>
          <a:xfrm>
            <a:off x="4860977" y="1328538"/>
            <a:ext cx="355663" cy="308725"/>
            <a:chOff x="-28462125" y="3199700"/>
            <a:chExt cx="298550" cy="259150"/>
          </a:xfrm>
        </p:grpSpPr>
        <p:sp>
          <p:nvSpPr>
            <p:cNvPr id="6136" name="Google Shape;6136;p7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76"/>
          <p:cNvGrpSpPr/>
          <p:nvPr/>
        </p:nvGrpSpPr>
        <p:grpSpPr>
          <a:xfrm>
            <a:off x="4861930" y="1763228"/>
            <a:ext cx="353757" cy="352833"/>
            <a:chOff x="-28461325" y="3545475"/>
            <a:chExt cx="296950" cy="296175"/>
          </a:xfrm>
        </p:grpSpPr>
        <p:sp>
          <p:nvSpPr>
            <p:cNvPr id="6140" name="Google Shape;6140;p7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6"/>
          <p:cNvGrpSpPr/>
          <p:nvPr/>
        </p:nvGrpSpPr>
        <p:grpSpPr>
          <a:xfrm>
            <a:off x="4858162" y="2213272"/>
            <a:ext cx="361292" cy="352803"/>
            <a:chOff x="-28463700" y="3914875"/>
            <a:chExt cx="303275" cy="296150"/>
          </a:xfrm>
        </p:grpSpPr>
        <p:sp>
          <p:nvSpPr>
            <p:cNvPr id="6147" name="Google Shape;6147;p7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6"/>
          <p:cNvGrpSpPr/>
          <p:nvPr/>
        </p:nvGrpSpPr>
        <p:grpSpPr>
          <a:xfrm>
            <a:off x="7092947" y="1369355"/>
            <a:ext cx="351880" cy="227092"/>
            <a:chOff x="-26573400" y="3224125"/>
            <a:chExt cx="295375" cy="190625"/>
          </a:xfrm>
        </p:grpSpPr>
        <p:sp>
          <p:nvSpPr>
            <p:cNvPr id="6150" name="Google Shape;6150;p7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6"/>
          <p:cNvGrpSpPr/>
          <p:nvPr/>
        </p:nvGrpSpPr>
        <p:grpSpPr>
          <a:xfrm>
            <a:off x="7092947" y="1763690"/>
            <a:ext cx="351880" cy="351910"/>
            <a:chOff x="-26573400" y="3546250"/>
            <a:chExt cx="295375" cy="295400"/>
          </a:xfrm>
        </p:grpSpPr>
        <p:sp>
          <p:nvSpPr>
            <p:cNvPr id="6153" name="Google Shape;6153;p7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6"/>
          <p:cNvGrpSpPr/>
          <p:nvPr/>
        </p:nvGrpSpPr>
        <p:grpSpPr>
          <a:xfrm>
            <a:off x="7081228" y="2213599"/>
            <a:ext cx="375319" cy="352148"/>
            <a:chOff x="-26583625" y="3917025"/>
            <a:chExt cx="315050" cy="295600"/>
          </a:xfrm>
        </p:grpSpPr>
        <p:sp>
          <p:nvSpPr>
            <p:cNvPr id="6159" name="Google Shape;6159;p7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3" name="Google Shape;6163;p76"/>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76"/>
          <p:cNvGrpSpPr/>
          <p:nvPr/>
        </p:nvGrpSpPr>
        <p:grpSpPr>
          <a:xfrm>
            <a:off x="5779742" y="3172629"/>
            <a:ext cx="289039" cy="352833"/>
            <a:chOff x="-24694925" y="3518700"/>
            <a:chExt cx="242625" cy="296175"/>
          </a:xfrm>
        </p:grpSpPr>
        <p:sp>
          <p:nvSpPr>
            <p:cNvPr id="6165" name="Google Shape;6165;p7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76"/>
          <p:cNvGrpSpPr/>
          <p:nvPr/>
        </p:nvGrpSpPr>
        <p:grpSpPr>
          <a:xfrm>
            <a:off x="5779280" y="3622657"/>
            <a:ext cx="289962" cy="352833"/>
            <a:chOff x="-24709100" y="3888875"/>
            <a:chExt cx="243400" cy="296175"/>
          </a:xfrm>
        </p:grpSpPr>
        <p:sp>
          <p:nvSpPr>
            <p:cNvPr id="6170" name="Google Shape;6170;p7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6"/>
          <p:cNvGrpSpPr/>
          <p:nvPr/>
        </p:nvGrpSpPr>
        <p:grpSpPr>
          <a:xfrm>
            <a:off x="7979280" y="2695320"/>
            <a:ext cx="356556" cy="349557"/>
            <a:chOff x="-22863675" y="3131775"/>
            <a:chExt cx="299300" cy="293425"/>
          </a:xfrm>
        </p:grpSpPr>
        <p:sp>
          <p:nvSpPr>
            <p:cNvPr id="6174" name="Google Shape;6174;p7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76"/>
          <p:cNvGrpSpPr/>
          <p:nvPr/>
        </p:nvGrpSpPr>
        <p:grpSpPr>
          <a:xfrm>
            <a:off x="5322144" y="1306499"/>
            <a:ext cx="310602" cy="352803"/>
            <a:chOff x="-28069875" y="3175300"/>
            <a:chExt cx="260725" cy="296150"/>
          </a:xfrm>
        </p:grpSpPr>
        <p:sp>
          <p:nvSpPr>
            <p:cNvPr id="6178" name="Google Shape;6178;p7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76"/>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76"/>
          <p:cNvGrpSpPr/>
          <p:nvPr/>
        </p:nvGrpSpPr>
        <p:grpSpPr>
          <a:xfrm>
            <a:off x="5363423" y="2213733"/>
            <a:ext cx="228045" cy="351880"/>
            <a:chOff x="-28032075" y="3916450"/>
            <a:chExt cx="191425" cy="295375"/>
          </a:xfrm>
        </p:grpSpPr>
        <p:sp>
          <p:nvSpPr>
            <p:cNvPr id="6189" name="Google Shape;6189;p7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6"/>
          <p:cNvGrpSpPr/>
          <p:nvPr/>
        </p:nvGrpSpPr>
        <p:grpSpPr>
          <a:xfrm>
            <a:off x="7528769" y="1306484"/>
            <a:ext cx="352833" cy="352833"/>
            <a:chOff x="-26201650" y="3176075"/>
            <a:chExt cx="296175" cy="296175"/>
          </a:xfrm>
        </p:grpSpPr>
        <p:sp>
          <p:nvSpPr>
            <p:cNvPr id="6193" name="Google Shape;6193;p7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6"/>
          <p:cNvGrpSpPr/>
          <p:nvPr/>
        </p:nvGrpSpPr>
        <p:grpSpPr>
          <a:xfrm>
            <a:off x="7528293" y="1763705"/>
            <a:ext cx="353786" cy="351880"/>
            <a:chOff x="-26204800" y="3547050"/>
            <a:chExt cx="296975" cy="295375"/>
          </a:xfrm>
        </p:grpSpPr>
        <p:sp>
          <p:nvSpPr>
            <p:cNvPr id="6196" name="Google Shape;6196;p7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8" name="Google Shape;6198;p76"/>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6"/>
          <p:cNvGrpSpPr/>
          <p:nvPr/>
        </p:nvGrpSpPr>
        <p:grpSpPr>
          <a:xfrm>
            <a:off x="6199548" y="2693683"/>
            <a:ext cx="345328" cy="352833"/>
            <a:chOff x="-24353875" y="3147725"/>
            <a:chExt cx="289875" cy="296175"/>
          </a:xfrm>
        </p:grpSpPr>
        <p:sp>
          <p:nvSpPr>
            <p:cNvPr id="6200" name="Google Shape;6200;p7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76"/>
          <p:cNvGrpSpPr/>
          <p:nvPr/>
        </p:nvGrpSpPr>
        <p:grpSpPr>
          <a:xfrm>
            <a:off x="6207530" y="3173090"/>
            <a:ext cx="329365" cy="351910"/>
            <a:chOff x="-24344425" y="3519475"/>
            <a:chExt cx="276475" cy="295400"/>
          </a:xfrm>
        </p:grpSpPr>
        <p:sp>
          <p:nvSpPr>
            <p:cNvPr id="6203" name="Google Shape;6203;p7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76"/>
          <p:cNvGrpSpPr/>
          <p:nvPr/>
        </p:nvGrpSpPr>
        <p:grpSpPr>
          <a:xfrm>
            <a:off x="6197210" y="3625010"/>
            <a:ext cx="350004" cy="348128"/>
            <a:chOff x="-24353075" y="3891250"/>
            <a:chExt cx="293800" cy="292225"/>
          </a:xfrm>
        </p:grpSpPr>
        <p:sp>
          <p:nvSpPr>
            <p:cNvPr id="6206" name="Google Shape;6206;p7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76"/>
          <p:cNvGrpSpPr/>
          <p:nvPr/>
        </p:nvGrpSpPr>
        <p:grpSpPr>
          <a:xfrm>
            <a:off x="7980681" y="3173313"/>
            <a:ext cx="353757" cy="351463"/>
            <a:chOff x="-22845575" y="3504075"/>
            <a:chExt cx="296950" cy="295025"/>
          </a:xfrm>
        </p:grpSpPr>
        <p:sp>
          <p:nvSpPr>
            <p:cNvPr id="6209" name="Google Shape;6209;p7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76"/>
          <p:cNvGrpSpPr/>
          <p:nvPr/>
        </p:nvGrpSpPr>
        <p:grpSpPr>
          <a:xfrm>
            <a:off x="5773862" y="1306961"/>
            <a:ext cx="299344" cy="351880"/>
            <a:chOff x="-27691025" y="3175300"/>
            <a:chExt cx="251275" cy="295375"/>
          </a:xfrm>
        </p:grpSpPr>
        <p:sp>
          <p:nvSpPr>
            <p:cNvPr id="6212" name="Google Shape;6212;p7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6"/>
          <p:cNvGrpSpPr/>
          <p:nvPr/>
        </p:nvGrpSpPr>
        <p:grpSpPr>
          <a:xfrm>
            <a:off x="5746179" y="1825637"/>
            <a:ext cx="354710" cy="228015"/>
            <a:chOff x="-27721750" y="3598250"/>
            <a:chExt cx="297750" cy="191400"/>
          </a:xfrm>
        </p:grpSpPr>
        <p:sp>
          <p:nvSpPr>
            <p:cNvPr id="6217" name="Google Shape;6217;p7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76"/>
          <p:cNvGrpSpPr/>
          <p:nvPr/>
        </p:nvGrpSpPr>
        <p:grpSpPr>
          <a:xfrm>
            <a:off x="5747579" y="2219183"/>
            <a:ext cx="351910" cy="340980"/>
            <a:chOff x="-27719400" y="3925600"/>
            <a:chExt cx="295400" cy="286225"/>
          </a:xfrm>
        </p:grpSpPr>
        <p:sp>
          <p:nvSpPr>
            <p:cNvPr id="6220" name="Google Shape;6220;p7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6"/>
          <p:cNvGrpSpPr/>
          <p:nvPr/>
        </p:nvGrpSpPr>
        <p:grpSpPr>
          <a:xfrm>
            <a:off x="7968851" y="1306023"/>
            <a:ext cx="353757" cy="353757"/>
            <a:chOff x="-25834600" y="3176875"/>
            <a:chExt cx="296950" cy="296950"/>
          </a:xfrm>
        </p:grpSpPr>
        <p:sp>
          <p:nvSpPr>
            <p:cNvPr id="6223" name="Google Shape;6223;p7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6"/>
          <p:cNvGrpSpPr/>
          <p:nvPr/>
        </p:nvGrpSpPr>
        <p:grpSpPr>
          <a:xfrm>
            <a:off x="7968851" y="1774024"/>
            <a:ext cx="353757" cy="331241"/>
            <a:chOff x="-25834600" y="3564375"/>
            <a:chExt cx="296950" cy="278050"/>
          </a:xfrm>
        </p:grpSpPr>
        <p:sp>
          <p:nvSpPr>
            <p:cNvPr id="6229" name="Google Shape;6229;p7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76"/>
          <p:cNvGrpSpPr/>
          <p:nvPr/>
        </p:nvGrpSpPr>
        <p:grpSpPr>
          <a:xfrm>
            <a:off x="7966974" y="2213376"/>
            <a:ext cx="357509" cy="352595"/>
            <a:chOff x="-25834600" y="3915850"/>
            <a:chExt cx="300100" cy="295975"/>
          </a:xfrm>
        </p:grpSpPr>
        <p:sp>
          <p:nvSpPr>
            <p:cNvPr id="6238" name="Google Shape;6238;p7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76"/>
          <p:cNvGrpSpPr/>
          <p:nvPr/>
        </p:nvGrpSpPr>
        <p:grpSpPr>
          <a:xfrm>
            <a:off x="6702402" y="2694606"/>
            <a:ext cx="228968" cy="350987"/>
            <a:chOff x="-23930925" y="3149300"/>
            <a:chExt cx="192200" cy="294625"/>
          </a:xfrm>
        </p:grpSpPr>
        <p:sp>
          <p:nvSpPr>
            <p:cNvPr id="6242" name="Google Shape;6242;p7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6"/>
          <p:cNvGrpSpPr/>
          <p:nvPr/>
        </p:nvGrpSpPr>
        <p:grpSpPr>
          <a:xfrm>
            <a:off x="6659232" y="3173090"/>
            <a:ext cx="315307" cy="351910"/>
            <a:chOff x="-23962425" y="3519475"/>
            <a:chExt cx="264675" cy="295400"/>
          </a:xfrm>
        </p:grpSpPr>
        <p:sp>
          <p:nvSpPr>
            <p:cNvPr id="6247" name="Google Shape;6247;p7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76"/>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76"/>
          <p:cNvGrpSpPr/>
          <p:nvPr/>
        </p:nvGrpSpPr>
        <p:grpSpPr>
          <a:xfrm>
            <a:off x="8037908" y="3623134"/>
            <a:ext cx="239302" cy="351880"/>
            <a:chOff x="-22788075" y="3904625"/>
            <a:chExt cx="200875" cy="295375"/>
          </a:xfrm>
        </p:grpSpPr>
        <p:sp>
          <p:nvSpPr>
            <p:cNvPr id="6251" name="Google Shape;6251;p7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76"/>
          <p:cNvGrpSpPr/>
          <p:nvPr/>
        </p:nvGrpSpPr>
        <p:grpSpPr>
          <a:xfrm>
            <a:off x="6193206" y="1306499"/>
            <a:ext cx="354710" cy="352803"/>
            <a:chOff x="-27351575" y="3175300"/>
            <a:chExt cx="297750" cy="296150"/>
          </a:xfrm>
        </p:grpSpPr>
        <p:sp>
          <p:nvSpPr>
            <p:cNvPr id="6256" name="Google Shape;6256;p7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6"/>
          <p:cNvGrpSpPr/>
          <p:nvPr/>
        </p:nvGrpSpPr>
        <p:grpSpPr>
          <a:xfrm>
            <a:off x="6235914" y="1763109"/>
            <a:ext cx="269293" cy="353072"/>
            <a:chOff x="-27313750" y="3545275"/>
            <a:chExt cx="226050" cy="296375"/>
          </a:xfrm>
        </p:grpSpPr>
        <p:sp>
          <p:nvSpPr>
            <p:cNvPr id="6261" name="Google Shape;6261;p7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6"/>
          <p:cNvGrpSpPr/>
          <p:nvPr/>
        </p:nvGrpSpPr>
        <p:grpSpPr>
          <a:xfrm>
            <a:off x="6193206" y="2211380"/>
            <a:ext cx="354710" cy="356586"/>
            <a:chOff x="-27351575" y="3915650"/>
            <a:chExt cx="297750" cy="299325"/>
          </a:xfrm>
        </p:grpSpPr>
        <p:sp>
          <p:nvSpPr>
            <p:cNvPr id="6265" name="Google Shape;6265;p7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76"/>
          <p:cNvGrpSpPr/>
          <p:nvPr/>
        </p:nvGrpSpPr>
        <p:grpSpPr>
          <a:xfrm>
            <a:off x="4880696" y="2693579"/>
            <a:ext cx="319060" cy="353042"/>
            <a:chOff x="-25445525" y="3175900"/>
            <a:chExt cx="267825" cy="296350"/>
          </a:xfrm>
        </p:grpSpPr>
        <p:sp>
          <p:nvSpPr>
            <p:cNvPr id="6268" name="Google Shape;6268;p7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6"/>
          <p:cNvGrpSpPr/>
          <p:nvPr/>
        </p:nvGrpSpPr>
        <p:grpSpPr>
          <a:xfrm>
            <a:off x="4862410" y="3183902"/>
            <a:ext cx="355633" cy="330288"/>
            <a:chOff x="-25465200" y="3565175"/>
            <a:chExt cx="298525" cy="277250"/>
          </a:xfrm>
        </p:grpSpPr>
        <p:sp>
          <p:nvSpPr>
            <p:cNvPr id="6272" name="Google Shape;6272;p7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6"/>
          <p:cNvGrpSpPr/>
          <p:nvPr/>
        </p:nvGrpSpPr>
        <p:grpSpPr>
          <a:xfrm>
            <a:off x="4861948" y="3623432"/>
            <a:ext cx="356556" cy="351285"/>
            <a:chOff x="-25465200" y="3916150"/>
            <a:chExt cx="299300" cy="294875"/>
          </a:xfrm>
        </p:grpSpPr>
        <p:sp>
          <p:nvSpPr>
            <p:cNvPr id="6275" name="Google Shape;6275;p7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6"/>
          <p:cNvGrpSpPr/>
          <p:nvPr/>
        </p:nvGrpSpPr>
        <p:grpSpPr>
          <a:xfrm>
            <a:off x="7089388" y="2693698"/>
            <a:ext cx="351880" cy="352803"/>
            <a:chOff x="-23615075" y="3148525"/>
            <a:chExt cx="295375" cy="296150"/>
          </a:xfrm>
        </p:grpSpPr>
        <p:sp>
          <p:nvSpPr>
            <p:cNvPr id="6278" name="Google Shape;6278;p7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76"/>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76"/>
          <p:cNvGrpSpPr/>
          <p:nvPr/>
        </p:nvGrpSpPr>
        <p:grpSpPr>
          <a:xfrm>
            <a:off x="7088911" y="3632977"/>
            <a:ext cx="352833" cy="332194"/>
            <a:chOff x="-23615075" y="3906200"/>
            <a:chExt cx="296175" cy="278850"/>
          </a:xfrm>
        </p:grpSpPr>
        <p:sp>
          <p:nvSpPr>
            <p:cNvPr id="6284" name="Google Shape;6284;p7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76"/>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8" name="Google Shape;6288;p76"/>
          <p:cNvGrpSpPr/>
          <p:nvPr/>
        </p:nvGrpSpPr>
        <p:grpSpPr>
          <a:xfrm>
            <a:off x="6637880" y="1306618"/>
            <a:ext cx="353757" cy="352565"/>
            <a:chOff x="-26980600" y="3175500"/>
            <a:chExt cx="296950" cy="295950"/>
          </a:xfrm>
        </p:grpSpPr>
        <p:sp>
          <p:nvSpPr>
            <p:cNvPr id="6289" name="Google Shape;6289;p7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2" name="Google Shape;6292;p76"/>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3" name="Google Shape;6293;p76"/>
          <p:cNvGrpSpPr/>
          <p:nvPr/>
        </p:nvGrpSpPr>
        <p:grpSpPr>
          <a:xfrm>
            <a:off x="6638357" y="2245154"/>
            <a:ext cx="352803" cy="289039"/>
            <a:chOff x="-26981375" y="3951875"/>
            <a:chExt cx="296150" cy="242625"/>
          </a:xfrm>
        </p:grpSpPr>
        <p:sp>
          <p:nvSpPr>
            <p:cNvPr id="6294" name="Google Shape;6294;p7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76"/>
          <p:cNvGrpSpPr/>
          <p:nvPr/>
        </p:nvGrpSpPr>
        <p:grpSpPr>
          <a:xfrm>
            <a:off x="5303399" y="2692745"/>
            <a:ext cx="351910" cy="354710"/>
            <a:chOff x="-25094250" y="3176075"/>
            <a:chExt cx="295400" cy="297750"/>
          </a:xfrm>
        </p:grpSpPr>
        <p:sp>
          <p:nvSpPr>
            <p:cNvPr id="6298" name="Google Shape;6298;p7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6"/>
          <p:cNvGrpSpPr/>
          <p:nvPr/>
        </p:nvGrpSpPr>
        <p:grpSpPr>
          <a:xfrm>
            <a:off x="5303399" y="3173106"/>
            <a:ext cx="351910" cy="351880"/>
            <a:chOff x="-25094250" y="3547050"/>
            <a:chExt cx="295400" cy="295375"/>
          </a:xfrm>
        </p:grpSpPr>
        <p:sp>
          <p:nvSpPr>
            <p:cNvPr id="6302" name="Google Shape;6302;p7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7" name="Google Shape;6307;p76"/>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8" name="Google Shape;6308;p76"/>
          <p:cNvGrpSpPr/>
          <p:nvPr/>
        </p:nvGrpSpPr>
        <p:grpSpPr>
          <a:xfrm>
            <a:off x="7535476" y="2693698"/>
            <a:ext cx="352803" cy="352803"/>
            <a:chOff x="-23245675" y="3148525"/>
            <a:chExt cx="296150" cy="296150"/>
          </a:xfrm>
        </p:grpSpPr>
        <p:sp>
          <p:nvSpPr>
            <p:cNvPr id="6309" name="Google Shape;6309;p7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2" name="Google Shape;6312;p76"/>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3" name="Google Shape;6313;p76"/>
          <p:cNvGrpSpPr/>
          <p:nvPr/>
        </p:nvGrpSpPr>
        <p:grpSpPr>
          <a:xfrm>
            <a:off x="7535938" y="3622672"/>
            <a:ext cx="351880" cy="352803"/>
            <a:chOff x="-23244900" y="3888100"/>
            <a:chExt cx="295375" cy="296150"/>
          </a:xfrm>
        </p:grpSpPr>
        <p:sp>
          <p:nvSpPr>
            <p:cNvPr id="6314" name="Google Shape;6314;p7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5" name="Google Shape;6325;p76"/>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6"/>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327" name="Google Shape;6327;p76"/>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1"/>
        <p:cNvGrpSpPr/>
        <p:nvPr/>
      </p:nvGrpSpPr>
      <p:grpSpPr>
        <a:xfrm>
          <a:off x="0" y="0"/>
          <a:ext cx="0" cy="0"/>
          <a:chOff x="0" y="0"/>
          <a:chExt cx="0" cy="0"/>
        </a:xfrm>
      </p:grpSpPr>
      <p:sp>
        <p:nvSpPr>
          <p:cNvPr id="6332" name="Google Shape;6332;p77"/>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77"/>
          <p:cNvGrpSpPr/>
          <p:nvPr/>
        </p:nvGrpSpPr>
        <p:grpSpPr>
          <a:xfrm>
            <a:off x="850004" y="1823018"/>
            <a:ext cx="367261" cy="367261"/>
            <a:chOff x="-65145700" y="3727425"/>
            <a:chExt cx="317425" cy="317425"/>
          </a:xfrm>
        </p:grpSpPr>
        <p:sp>
          <p:nvSpPr>
            <p:cNvPr id="6334" name="Google Shape;6334;p7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77"/>
          <p:cNvGrpSpPr/>
          <p:nvPr/>
        </p:nvGrpSpPr>
        <p:grpSpPr>
          <a:xfrm>
            <a:off x="853201" y="2251933"/>
            <a:ext cx="360868" cy="367261"/>
            <a:chOff x="-65144125" y="4094450"/>
            <a:chExt cx="311900" cy="317425"/>
          </a:xfrm>
        </p:grpSpPr>
        <p:sp>
          <p:nvSpPr>
            <p:cNvPr id="6337" name="Google Shape;6337;p7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77"/>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1" name="Google Shape;6341;p77"/>
          <p:cNvGrpSpPr/>
          <p:nvPr/>
        </p:nvGrpSpPr>
        <p:grpSpPr>
          <a:xfrm>
            <a:off x="3056770" y="1822628"/>
            <a:ext cx="370645" cy="368042"/>
            <a:chOff x="-63250675" y="3744075"/>
            <a:chExt cx="320350" cy="318100"/>
          </a:xfrm>
        </p:grpSpPr>
        <p:sp>
          <p:nvSpPr>
            <p:cNvPr id="6342" name="Google Shape;6342;p7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7"/>
          <p:cNvGrpSpPr/>
          <p:nvPr/>
        </p:nvGrpSpPr>
        <p:grpSpPr>
          <a:xfrm>
            <a:off x="3058462" y="2251933"/>
            <a:ext cx="367261" cy="367261"/>
            <a:chOff x="-63250675" y="4110200"/>
            <a:chExt cx="317425" cy="317425"/>
          </a:xfrm>
        </p:grpSpPr>
        <p:sp>
          <p:nvSpPr>
            <p:cNvPr id="6346" name="Google Shape;6346;p7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7"/>
          <p:cNvGrpSpPr/>
          <p:nvPr/>
        </p:nvGrpSpPr>
        <p:grpSpPr>
          <a:xfrm>
            <a:off x="1737509" y="2749028"/>
            <a:ext cx="359075" cy="358844"/>
            <a:chOff x="-61351725" y="3372400"/>
            <a:chExt cx="310350" cy="310150"/>
          </a:xfrm>
        </p:grpSpPr>
        <p:sp>
          <p:nvSpPr>
            <p:cNvPr id="6356" name="Google Shape;6356;p7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77"/>
          <p:cNvGrpSpPr/>
          <p:nvPr/>
        </p:nvGrpSpPr>
        <p:grpSpPr>
          <a:xfrm>
            <a:off x="1733864" y="3212084"/>
            <a:ext cx="366364" cy="333534"/>
            <a:chOff x="-61354875" y="3751050"/>
            <a:chExt cx="316650" cy="288275"/>
          </a:xfrm>
        </p:grpSpPr>
        <p:sp>
          <p:nvSpPr>
            <p:cNvPr id="6360" name="Google Shape;6360;p7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77"/>
          <p:cNvGrpSpPr/>
          <p:nvPr/>
        </p:nvGrpSpPr>
        <p:grpSpPr>
          <a:xfrm>
            <a:off x="1733864" y="3653724"/>
            <a:ext cx="366364" cy="367290"/>
            <a:chOff x="-61354875" y="4101525"/>
            <a:chExt cx="316650" cy="317450"/>
          </a:xfrm>
        </p:grpSpPr>
        <p:sp>
          <p:nvSpPr>
            <p:cNvPr id="6364" name="Google Shape;6364;p7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77"/>
          <p:cNvGrpSpPr/>
          <p:nvPr/>
        </p:nvGrpSpPr>
        <p:grpSpPr>
          <a:xfrm>
            <a:off x="3950299" y="2745600"/>
            <a:ext cx="368157" cy="365699"/>
            <a:chOff x="-59470075" y="3308975"/>
            <a:chExt cx="318200" cy="316075"/>
          </a:xfrm>
        </p:grpSpPr>
        <p:sp>
          <p:nvSpPr>
            <p:cNvPr id="6367" name="Google Shape;6367;p7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7"/>
          <p:cNvGrpSpPr/>
          <p:nvPr/>
        </p:nvGrpSpPr>
        <p:grpSpPr>
          <a:xfrm>
            <a:off x="1295729" y="1381305"/>
            <a:ext cx="367261" cy="364686"/>
            <a:chOff x="-64781025" y="3361050"/>
            <a:chExt cx="317425" cy="315200"/>
          </a:xfrm>
        </p:grpSpPr>
        <p:sp>
          <p:nvSpPr>
            <p:cNvPr id="6377" name="Google Shape;6377;p7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1" name="Google Shape;6381;p77"/>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7"/>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7"/>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77"/>
          <p:cNvGrpSpPr/>
          <p:nvPr/>
        </p:nvGrpSpPr>
        <p:grpSpPr>
          <a:xfrm>
            <a:off x="3500129" y="1822744"/>
            <a:ext cx="382765" cy="367810"/>
            <a:chOff x="-62890750" y="3747425"/>
            <a:chExt cx="330825" cy="317900"/>
          </a:xfrm>
        </p:grpSpPr>
        <p:sp>
          <p:nvSpPr>
            <p:cNvPr id="6385" name="Google Shape;6385;p7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7"/>
          <p:cNvGrpSpPr/>
          <p:nvPr/>
        </p:nvGrpSpPr>
        <p:grpSpPr>
          <a:xfrm>
            <a:off x="3507881" y="2252381"/>
            <a:ext cx="367261" cy="366364"/>
            <a:chOff x="-62884425" y="4111775"/>
            <a:chExt cx="317425" cy="316650"/>
          </a:xfrm>
        </p:grpSpPr>
        <p:sp>
          <p:nvSpPr>
            <p:cNvPr id="6400" name="Google Shape;6400;p7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7"/>
          <p:cNvGrpSpPr/>
          <p:nvPr/>
        </p:nvGrpSpPr>
        <p:grpSpPr>
          <a:xfrm>
            <a:off x="2180515" y="2748450"/>
            <a:ext cx="365438" cy="360001"/>
            <a:chOff x="-60991775" y="3376900"/>
            <a:chExt cx="315850" cy="311150"/>
          </a:xfrm>
        </p:grpSpPr>
        <p:sp>
          <p:nvSpPr>
            <p:cNvPr id="6403" name="Google Shape;6403;p7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77"/>
          <p:cNvGrpSpPr/>
          <p:nvPr/>
        </p:nvGrpSpPr>
        <p:grpSpPr>
          <a:xfrm>
            <a:off x="2180052" y="3199314"/>
            <a:ext cx="366364" cy="359075"/>
            <a:chOff x="-60988625" y="3740800"/>
            <a:chExt cx="316650" cy="310350"/>
          </a:xfrm>
        </p:grpSpPr>
        <p:sp>
          <p:nvSpPr>
            <p:cNvPr id="6407" name="Google Shape;6407;p7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7"/>
          <p:cNvGrpSpPr/>
          <p:nvPr/>
        </p:nvGrpSpPr>
        <p:grpSpPr>
          <a:xfrm>
            <a:off x="2180052" y="3654765"/>
            <a:ext cx="366364" cy="365207"/>
            <a:chOff x="-60987850" y="4100950"/>
            <a:chExt cx="316650" cy="315650"/>
          </a:xfrm>
        </p:grpSpPr>
        <p:sp>
          <p:nvSpPr>
            <p:cNvPr id="6411" name="Google Shape;6411;p7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7"/>
          <p:cNvGrpSpPr/>
          <p:nvPr/>
        </p:nvGrpSpPr>
        <p:grpSpPr>
          <a:xfrm>
            <a:off x="3949836" y="3200225"/>
            <a:ext cx="369083" cy="357253"/>
            <a:chOff x="-59447250" y="3706150"/>
            <a:chExt cx="319000" cy="308775"/>
          </a:xfrm>
        </p:grpSpPr>
        <p:sp>
          <p:nvSpPr>
            <p:cNvPr id="6417" name="Google Shape;6417;p7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7"/>
          <p:cNvGrpSpPr/>
          <p:nvPr/>
        </p:nvGrpSpPr>
        <p:grpSpPr>
          <a:xfrm>
            <a:off x="1738564" y="1381536"/>
            <a:ext cx="368186" cy="364224"/>
            <a:chOff x="-64406125" y="3362225"/>
            <a:chExt cx="318225" cy="314800"/>
          </a:xfrm>
        </p:grpSpPr>
        <p:sp>
          <p:nvSpPr>
            <p:cNvPr id="6422" name="Google Shape;6422;p7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4" name="Google Shape;6424;p77"/>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5" name="Google Shape;6425;p77"/>
          <p:cNvGrpSpPr/>
          <p:nvPr/>
        </p:nvGrpSpPr>
        <p:grpSpPr>
          <a:xfrm>
            <a:off x="1739027" y="2252381"/>
            <a:ext cx="367261" cy="366364"/>
            <a:chOff x="-64410850" y="4094450"/>
            <a:chExt cx="317425" cy="316650"/>
          </a:xfrm>
        </p:grpSpPr>
        <p:sp>
          <p:nvSpPr>
            <p:cNvPr id="6426" name="Google Shape;6426;p7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9" name="Google Shape;6429;p77"/>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0" name="Google Shape;6430;p77"/>
          <p:cNvGrpSpPr/>
          <p:nvPr/>
        </p:nvGrpSpPr>
        <p:grpSpPr>
          <a:xfrm>
            <a:off x="3960575" y="1822454"/>
            <a:ext cx="365467" cy="368389"/>
            <a:chOff x="-62516625" y="3743175"/>
            <a:chExt cx="315875" cy="318400"/>
          </a:xfrm>
        </p:grpSpPr>
        <p:sp>
          <p:nvSpPr>
            <p:cNvPr id="6431" name="Google Shape;6431;p7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7"/>
          <p:cNvGrpSpPr/>
          <p:nvPr/>
        </p:nvGrpSpPr>
        <p:grpSpPr>
          <a:xfrm>
            <a:off x="3967415" y="2272426"/>
            <a:ext cx="351786" cy="326274"/>
            <a:chOff x="-62511900" y="4129100"/>
            <a:chExt cx="304050" cy="282000"/>
          </a:xfrm>
        </p:grpSpPr>
        <p:sp>
          <p:nvSpPr>
            <p:cNvPr id="6434" name="Google Shape;6434;p7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7"/>
          <p:cNvGrpSpPr/>
          <p:nvPr/>
        </p:nvGrpSpPr>
        <p:grpSpPr>
          <a:xfrm>
            <a:off x="2645537" y="2744820"/>
            <a:ext cx="310770" cy="367261"/>
            <a:chOff x="-60597975" y="3367475"/>
            <a:chExt cx="268600" cy="317425"/>
          </a:xfrm>
        </p:grpSpPr>
        <p:sp>
          <p:nvSpPr>
            <p:cNvPr id="6440" name="Google Shape;6440;p7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5" name="Google Shape;6445;p77"/>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6" name="Google Shape;6446;p77"/>
          <p:cNvGrpSpPr/>
          <p:nvPr/>
        </p:nvGrpSpPr>
        <p:grpSpPr>
          <a:xfrm>
            <a:off x="2617740" y="3706136"/>
            <a:ext cx="366364" cy="262465"/>
            <a:chOff x="-60621600" y="4145650"/>
            <a:chExt cx="316650" cy="226850"/>
          </a:xfrm>
        </p:grpSpPr>
        <p:sp>
          <p:nvSpPr>
            <p:cNvPr id="6447" name="Google Shape;6447;p7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77"/>
          <p:cNvGrpSpPr/>
          <p:nvPr/>
        </p:nvGrpSpPr>
        <p:grpSpPr>
          <a:xfrm>
            <a:off x="3954392" y="3654635"/>
            <a:ext cx="359972" cy="365467"/>
            <a:chOff x="-59400775" y="4084200"/>
            <a:chExt cx="311125" cy="315875"/>
          </a:xfrm>
        </p:grpSpPr>
        <p:sp>
          <p:nvSpPr>
            <p:cNvPr id="6451" name="Google Shape;6451;p7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77"/>
          <p:cNvGrpSpPr/>
          <p:nvPr/>
        </p:nvGrpSpPr>
        <p:grpSpPr>
          <a:xfrm>
            <a:off x="2178486" y="1380466"/>
            <a:ext cx="365438" cy="366364"/>
            <a:chOff x="-64044600" y="3360375"/>
            <a:chExt cx="315850" cy="316650"/>
          </a:xfrm>
        </p:grpSpPr>
        <p:sp>
          <p:nvSpPr>
            <p:cNvPr id="6458" name="Google Shape;6458;p7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7"/>
          <p:cNvGrpSpPr/>
          <p:nvPr/>
        </p:nvGrpSpPr>
        <p:grpSpPr>
          <a:xfrm>
            <a:off x="2204909" y="1823018"/>
            <a:ext cx="312592" cy="367261"/>
            <a:chOff x="-64022550" y="3727425"/>
            <a:chExt cx="270175" cy="317425"/>
          </a:xfrm>
        </p:grpSpPr>
        <p:sp>
          <p:nvSpPr>
            <p:cNvPr id="6462" name="Google Shape;6462;p7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7"/>
          <p:cNvGrpSpPr/>
          <p:nvPr/>
        </p:nvGrpSpPr>
        <p:grpSpPr>
          <a:xfrm>
            <a:off x="2229047" y="2251918"/>
            <a:ext cx="264317" cy="367290"/>
            <a:chOff x="-64001300" y="4093650"/>
            <a:chExt cx="228450" cy="317450"/>
          </a:xfrm>
        </p:grpSpPr>
        <p:sp>
          <p:nvSpPr>
            <p:cNvPr id="6466" name="Google Shape;6466;p7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7"/>
          <p:cNvGrpSpPr/>
          <p:nvPr/>
        </p:nvGrpSpPr>
        <p:grpSpPr>
          <a:xfrm>
            <a:off x="848051" y="2745210"/>
            <a:ext cx="359972" cy="366480"/>
            <a:chOff x="-62148800" y="3377700"/>
            <a:chExt cx="311125" cy="316750"/>
          </a:xfrm>
        </p:grpSpPr>
        <p:sp>
          <p:nvSpPr>
            <p:cNvPr id="6471" name="Google Shape;6471;p7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7"/>
          <p:cNvGrpSpPr/>
          <p:nvPr/>
        </p:nvGrpSpPr>
        <p:grpSpPr>
          <a:xfrm>
            <a:off x="843958" y="3195207"/>
            <a:ext cx="368157" cy="367290"/>
            <a:chOff x="-62154300" y="3743950"/>
            <a:chExt cx="318200" cy="317450"/>
          </a:xfrm>
        </p:grpSpPr>
        <p:sp>
          <p:nvSpPr>
            <p:cNvPr id="6474" name="Google Shape;6474;p7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77"/>
          <p:cNvGrpSpPr/>
          <p:nvPr/>
        </p:nvGrpSpPr>
        <p:grpSpPr>
          <a:xfrm>
            <a:off x="843944" y="3654187"/>
            <a:ext cx="368186" cy="366364"/>
            <a:chOff x="-62151950" y="4111775"/>
            <a:chExt cx="318225" cy="316650"/>
          </a:xfrm>
        </p:grpSpPr>
        <p:sp>
          <p:nvSpPr>
            <p:cNvPr id="6477" name="Google Shape;6477;p7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7"/>
          <p:cNvGrpSpPr/>
          <p:nvPr/>
        </p:nvGrpSpPr>
        <p:grpSpPr>
          <a:xfrm>
            <a:off x="3062568" y="2744733"/>
            <a:ext cx="368157" cy="367434"/>
            <a:chOff x="-60254550" y="3367325"/>
            <a:chExt cx="318200" cy="317575"/>
          </a:xfrm>
        </p:grpSpPr>
        <p:sp>
          <p:nvSpPr>
            <p:cNvPr id="6482" name="Google Shape;6482;p7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7"/>
          <p:cNvGrpSpPr/>
          <p:nvPr/>
        </p:nvGrpSpPr>
        <p:grpSpPr>
          <a:xfrm>
            <a:off x="3063465" y="3195727"/>
            <a:ext cx="366364" cy="366248"/>
            <a:chOff x="-60255350" y="3733825"/>
            <a:chExt cx="316650" cy="316550"/>
          </a:xfrm>
        </p:grpSpPr>
        <p:sp>
          <p:nvSpPr>
            <p:cNvPr id="6487" name="Google Shape;6487;p7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7"/>
          <p:cNvGrpSpPr/>
          <p:nvPr/>
        </p:nvGrpSpPr>
        <p:grpSpPr>
          <a:xfrm>
            <a:off x="3091262" y="3654635"/>
            <a:ext cx="310770" cy="365467"/>
            <a:chOff x="-60232500" y="4101525"/>
            <a:chExt cx="268600" cy="315875"/>
          </a:xfrm>
        </p:grpSpPr>
        <p:sp>
          <p:nvSpPr>
            <p:cNvPr id="6495" name="Google Shape;6495;p7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77"/>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8" name="Google Shape;6498;p77"/>
          <p:cNvGrpSpPr/>
          <p:nvPr/>
        </p:nvGrpSpPr>
        <p:grpSpPr>
          <a:xfrm>
            <a:off x="2624262" y="1380466"/>
            <a:ext cx="368186" cy="366364"/>
            <a:chOff x="-63679950" y="3360375"/>
            <a:chExt cx="318225" cy="316650"/>
          </a:xfrm>
        </p:grpSpPr>
        <p:sp>
          <p:nvSpPr>
            <p:cNvPr id="6499" name="Google Shape;6499;p7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3" name="Google Shape;6503;p77"/>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4" name="Google Shape;6504;p77"/>
          <p:cNvGrpSpPr/>
          <p:nvPr/>
        </p:nvGrpSpPr>
        <p:grpSpPr>
          <a:xfrm>
            <a:off x="2622889" y="2251803"/>
            <a:ext cx="370934" cy="367521"/>
            <a:chOff x="-63679950" y="4093450"/>
            <a:chExt cx="320600" cy="317650"/>
          </a:xfrm>
        </p:grpSpPr>
        <p:sp>
          <p:nvSpPr>
            <p:cNvPr id="6505" name="Google Shape;6505;p7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7"/>
          <p:cNvGrpSpPr/>
          <p:nvPr/>
        </p:nvGrpSpPr>
        <p:grpSpPr>
          <a:xfrm>
            <a:off x="1283006" y="2744805"/>
            <a:ext cx="366364" cy="367290"/>
            <a:chOff x="-61784125" y="3377700"/>
            <a:chExt cx="316650" cy="317450"/>
          </a:xfrm>
        </p:grpSpPr>
        <p:sp>
          <p:nvSpPr>
            <p:cNvPr id="6509" name="Google Shape;6509;p7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7"/>
          <p:cNvGrpSpPr/>
          <p:nvPr/>
        </p:nvGrpSpPr>
        <p:grpSpPr>
          <a:xfrm>
            <a:off x="1283006" y="3195207"/>
            <a:ext cx="366364" cy="367290"/>
            <a:chOff x="-61783350" y="3743950"/>
            <a:chExt cx="316650" cy="317450"/>
          </a:xfrm>
        </p:grpSpPr>
        <p:sp>
          <p:nvSpPr>
            <p:cNvPr id="6517" name="Google Shape;6517;p7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77"/>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7"/>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7"/>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2" name="Google Shape;6522;p77"/>
          <p:cNvGrpSpPr/>
          <p:nvPr/>
        </p:nvGrpSpPr>
        <p:grpSpPr>
          <a:xfrm>
            <a:off x="3504430" y="3655040"/>
            <a:ext cx="369112" cy="364657"/>
            <a:chOff x="-59869425" y="4102225"/>
            <a:chExt cx="319025" cy="315175"/>
          </a:xfrm>
        </p:grpSpPr>
        <p:sp>
          <p:nvSpPr>
            <p:cNvPr id="6523" name="Google Shape;6523;p7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7"/>
          <p:cNvGrpSpPr/>
          <p:nvPr/>
        </p:nvGrpSpPr>
        <p:grpSpPr>
          <a:xfrm>
            <a:off x="2623233" y="4123862"/>
            <a:ext cx="366364" cy="365467"/>
            <a:chOff x="-59029025" y="3711650"/>
            <a:chExt cx="316650" cy="315875"/>
          </a:xfrm>
        </p:grpSpPr>
        <p:sp>
          <p:nvSpPr>
            <p:cNvPr id="6528" name="Google Shape;6528;p7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77"/>
          <p:cNvGrpSpPr/>
          <p:nvPr/>
        </p:nvGrpSpPr>
        <p:grpSpPr>
          <a:xfrm>
            <a:off x="4859311" y="1379917"/>
            <a:ext cx="351940" cy="348188"/>
            <a:chOff x="581525" y="3254850"/>
            <a:chExt cx="297750" cy="294575"/>
          </a:xfrm>
        </p:grpSpPr>
        <p:sp>
          <p:nvSpPr>
            <p:cNvPr id="6536" name="Google Shape;6536;p7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77"/>
          <p:cNvGrpSpPr/>
          <p:nvPr/>
        </p:nvGrpSpPr>
        <p:grpSpPr>
          <a:xfrm>
            <a:off x="4858380" y="1818853"/>
            <a:ext cx="353802" cy="351497"/>
            <a:chOff x="580725" y="3617925"/>
            <a:chExt cx="299325" cy="297375"/>
          </a:xfrm>
        </p:grpSpPr>
        <p:sp>
          <p:nvSpPr>
            <p:cNvPr id="6540" name="Google Shape;6540;p7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7"/>
          <p:cNvGrpSpPr/>
          <p:nvPr/>
        </p:nvGrpSpPr>
        <p:grpSpPr>
          <a:xfrm>
            <a:off x="4860242" y="2266043"/>
            <a:ext cx="350079" cy="350079"/>
            <a:chOff x="583100" y="3982600"/>
            <a:chExt cx="296175" cy="296175"/>
          </a:xfrm>
        </p:grpSpPr>
        <p:sp>
          <p:nvSpPr>
            <p:cNvPr id="6546" name="Google Shape;6546;p7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77"/>
          <p:cNvGrpSpPr/>
          <p:nvPr/>
        </p:nvGrpSpPr>
        <p:grpSpPr>
          <a:xfrm>
            <a:off x="7092856" y="1379667"/>
            <a:ext cx="307231" cy="348690"/>
            <a:chOff x="2423775" y="3226875"/>
            <a:chExt cx="259925" cy="295000"/>
          </a:xfrm>
        </p:grpSpPr>
        <p:sp>
          <p:nvSpPr>
            <p:cNvPr id="6554" name="Google Shape;6554;p7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77"/>
          <p:cNvGrpSpPr/>
          <p:nvPr/>
        </p:nvGrpSpPr>
        <p:grpSpPr>
          <a:xfrm>
            <a:off x="7070043" y="1820952"/>
            <a:ext cx="352857" cy="347301"/>
            <a:chOff x="2404875" y="3592725"/>
            <a:chExt cx="298525" cy="293825"/>
          </a:xfrm>
        </p:grpSpPr>
        <p:sp>
          <p:nvSpPr>
            <p:cNvPr id="6558" name="Google Shape;6558;p7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7"/>
          <p:cNvGrpSpPr/>
          <p:nvPr/>
        </p:nvGrpSpPr>
        <p:grpSpPr>
          <a:xfrm>
            <a:off x="7070974" y="2266517"/>
            <a:ext cx="350995" cy="349133"/>
            <a:chOff x="2404875" y="3955825"/>
            <a:chExt cx="296950" cy="295375"/>
          </a:xfrm>
        </p:grpSpPr>
        <p:sp>
          <p:nvSpPr>
            <p:cNvPr id="6562" name="Google Shape;6562;p7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77"/>
          <p:cNvGrpSpPr/>
          <p:nvPr/>
        </p:nvGrpSpPr>
        <p:grpSpPr>
          <a:xfrm>
            <a:off x="5764954" y="2730711"/>
            <a:ext cx="349163" cy="350079"/>
            <a:chOff x="4263650" y="3235150"/>
            <a:chExt cx="295400" cy="296175"/>
          </a:xfrm>
        </p:grpSpPr>
        <p:sp>
          <p:nvSpPr>
            <p:cNvPr id="6567" name="Google Shape;6567;p7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7"/>
          <p:cNvGrpSpPr/>
          <p:nvPr/>
        </p:nvGrpSpPr>
        <p:grpSpPr>
          <a:xfrm>
            <a:off x="5762634" y="3189872"/>
            <a:ext cx="353802" cy="327739"/>
            <a:chOff x="4266025" y="3609275"/>
            <a:chExt cx="299325" cy="277275"/>
          </a:xfrm>
        </p:grpSpPr>
        <p:sp>
          <p:nvSpPr>
            <p:cNvPr id="6573" name="Google Shape;6573;p7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77"/>
          <p:cNvGrpSpPr/>
          <p:nvPr/>
        </p:nvGrpSpPr>
        <p:grpSpPr>
          <a:xfrm>
            <a:off x="5763092" y="3655259"/>
            <a:ext cx="352886" cy="349133"/>
            <a:chOff x="4263650" y="3963700"/>
            <a:chExt cx="298550" cy="295375"/>
          </a:xfrm>
        </p:grpSpPr>
        <p:sp>
          <p:nvSpPr>
            <p:cNvPr id="6576" name="Google Shape;6576;p7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77"/>
          <p:cNvGrpSpPr/>
          <p:nvPr/>
        </p:nvGrpSpPr>
        <p:grpSpPr>
          <a:xfrm>
            <a:off x="8041429" y="2730711"/>
            <a:ext cx="226264" cy="350079"/>
            <a:chOff x="6164975" y="3211525"/>
            <a:chExt cx="191425" cy="296175"/>
          </a:xfrm>
        </p:grpSpPr>
        <p:sp>
          <p:nvSpPr>
            <p:cNvPr id="6584" name="Google Shape;6584;p7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7"/>
          <p:cNvGrpSpPr/>
          <p:nvPr/>
        </p:nvGrpSpPr>
        <p:grpSpPr>
          <a:xfrm>
            <a:off x="5303466" y="1378987"/>
            <a:ext cx="352886" cy="350049"/>
            <a:chOff x="946175" y="3253275"/>
            <a:chExt cx="298550" cy="296150"/>
          </a:xfrm>
        </p:grpSpPr>
        <p:sp>
          <p:nvSpPr>
            <p:cNvPr id="6592" name="Google Shape;6592;p7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7"/>
          <p:cNvGrpSpPr/>
          <p:nvPr/>
        </p:nvGrpSpPr>
        <p:grpSpPr>
          <a:xfrm>
            <a:off x="5304397" y="1820951"/>
            <a:ext cx="351024" cy="347301"/>
            <a:chOff x="946175" y="3619500"/>
            <a:chExt cx="296975" cy="293825"/>
          </a:xfrm>
        </p:grpSpPr>
        <p:sp>
          <p:nvSpPr>
            <p:cNvPr id="6598" name="Google Shape;6598;p7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7"/>
          <p:cNvGrpSpPr/>
          <p:nvPr/>
        </p:nvGrpSpPr>
        <p:grpSpPr>
          <a:xfrm>
            <a:off x="5303939" y="2265585"/>
            <a:ext cx="351940" cy="350995"/>
            <a:chOff x="944600" y="3981825"/>
            <a:chExt cx="297750" cy="296950"/>
          </a:xfrm>
        </p:grpSpPr>
        <p:sp>
          <p:nvSpPr>
            <p:cNvPr id="6605" name="Google Shape;6605;p7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77"/>
          <p:cNvGrpSpPr/>
          <p:nvPr/>
        </p:nvGrpSpPr>
        <p:grpSpPr>
          <a:xfrm>
            <a:off x="7520875" y="1379445"/>
            <a:ext cx="350079" cy="349133"/>
            <a:chOff x="2768750" y="3227275"/>
            <a:chExt cx="296175" cy="295375"/>
          </a:xfrm>
        </p:grpSpPr>
        <p:sp>
          <p:nvSpPr>
            <p:cNvPr id="6610" name="Google Shape;6610;p7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7"/>
          <p:cNvGrpSpPr/>
          <p:nvPr/>
        </p:nvGrpSpPr>
        <p:grpSpPr>
          <a:xfrm>
            <a:off x="7541826" y="1820317"/>
            <a:ext cx="308177" cy="348572"/>
            <a:chOff x="2786075" y="3591800"/>
            <a:chExt cx="260725" cy="294900"/>
          </a:xfrm>
        </p:grpSpPr>
        <p:sp>
          <p:nvSpPr>
            <p:cNvPr id="6619" name="Google Shape;6619;p7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77"/>
          <p:cNvGrpSpPr/>
          <p:nvPr/>
        </p:nvGrpSpPr>
        <p:grpSpPr>
          <a:xfrm>
            <a:off x="7582324" y="2266044"/>
            <a:ext cx="227180" cy="350079"/>
            <a:chOff x="2819150" y="3955025"/>
            <a:chExt cx="192200" cy="296175"/>
          </a:xfrm>
        </p:grpSpPr>
        <p:sp>
          <p:nvSpPr>
            <p:cNvPr id="6625" name="Google Shape;6625;p7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7"/>
          <p:cNvGrpSpPr/>
          <p:nvPr/>
        </p:nvGrpSpPr>
        <p:grpSpPr>
          <a:xfrm>
            <a:off x="6206097" y="2731642"/>
            <a:ext cx="349133" cy="348217"/>
            <a:chOff x="4629125" y="3235150"/>
            <a:chExt cx="295375" cy="294600"/>
          </a:xfrm>
        </p:grpSpPr>
        <p:sp>
          <p:nvSpPr>
            <p:cNvPr id="6630" name="Google Shape;6630;p7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7"/>
          <p:cNvGrpSpPr/>
          <p:nvPr/>
        </p:nvGrpSpPr>
        <p:grpSpPr>
          <a:xfrm>
            <a:off x="6206082" y="3179175"/>
            <a:ext cx="349163" cy="349133"/>
            <a:chOff x="4628325" y="3599825"/>
            <a:chExt cx="295400" cy="295375"/>
          </a:xfrm>
        </p:grpSpPr>
        <p:sp>
          <p:nvSpPr>
            <p:cNvPr id="6636" name="Google Shape;6636;p7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77"/>
          <p:cNvGrpSpPr/>
          <p:nvPr/>
        </p:nvGrpSpPr>
        <p:grpSpPr>
          <a:xfrm>
            <a:off x="6227033" y="3654786"/>
            <a:ext cx="307261" cy="350079"/>
            <a:chOff x="4645650" y="3962900"/>
            <a:chExt cx="259950" cy="296175"/>
          </a:xfrm>
        </p:grpSpPr>
        <p:sp>
          <p:nvSpPr>
            <p:cNvPr id="6649" name="Google Shape;6649;p7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7"/>
          <p:cNvGrpSpPr/>
          <p:nvPr/>
        </p:nvGrpSpPr>
        <p:grpSpPr>
          <a:xfrm>
            <a:off x="7979994" y="3179648"/>
            <a:ext cx="349133" cy="348188"/>
            <a:chOff x="6143725" y="3582500"/>
            <a:chExt cx="295375" cy="294575"/>
          </a:xfrm>
        </p:grpSpPr>
        <p:sp>
          <p:nvSpPr>
            <p:cNvPr id="6656" name="Google Shape;6656;p7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7"/>
          <p:cNvGrpSpPr/>
          <p:nvPr/>
        </p:nvGrpSpPr>
        <p:grpSpPr>
          <a:xfrm>
            <a:off x="5748820" y="1378987"/>
            <a:ext cx="350995" cy="350049"/>
            <a:chOff x="1310075" y="3253275"/>
            <a:chExt cx="296950" cy="296150"/>
          </a:xfrm>
        </p:grpSpPr>
        <p:sp>
          <p:nvSpPr>
            <p:cNvPr id="6664" name="Google Shape;6664;p7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7" name="Google Shape;6667;p77"/>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77"/>
          <p:cNvGrpSpPr/>
          <p:nvPr/>
        </p:nvGrpSpPr>
        <p:grpSpPr>
          <a:xfrm>
            <a:off x="5748347" y="2265246"/>
            <a:ext cx="351941" cy="351675"/>
            <a:chOff x="1310075" y="3980250"/>
            <a:chExt cx="297750" cy="297525"/>
          </a:xfrm>
        </p:grpSpPr>
        <p:sp>
          <p:nvSpPr>
            <p:cNvPr id="6669" name="Google Shape;6669;p7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77"/>
          <p:cNvGrpSpPr/>
          <p:nvPr/>
        </p:nvGrpSpPr>
        <p:grpSpPr>
          <a:xfrm>
            <a:off x="8013136" y="1379445"/>
            <a:ext cx="266305" cy="349133"/>
            <a:chOff x="3167275" y="3227275"/>
            <a:chExt cx="225300" cy="295375"/>
          </a:xfrm>
        </p:grpSpPr>
        <p:sp>
          <p:nvSpPr>
            <p:cNvPr id="6674" name="Google Shape;6674;p7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9" name="Google Shape;6679;p77"/>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0" name="Google Shape;6680;p77"/>
          <p:cNvGrpSpPr/>
          <p:nvPr/>
        </p:nvGrpSpPr>
        <p:grpSpPr>
          <a:xfrm>
            <a:off x="7970318" y="2266502"/>
            <a:ext cx="351940" cy="349163"/>
            <a:chOff x="3133425" y="3955025"/>
            <a:chExt cx="297750" cy="295400"/>
          </a:xfrm>
        </p:grpSpPr>
        <p:sp>
          <p:nvSpPr>
            <p:cNvPr id="6681" name="Google Shape;6681;p7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7"/>
          <p:cNvGrpSpPr/>
          <p:nvPr/>
        </p:nvGrpSpPr>
        <p:grpSpPr>
          <a:xfrm>
            <a:off x="6650491" y="2730090"/>
            <a:ext cx="350079" cy="351320"/>
            <a:chOff x="4991425" y="3234750"/>
            <a:chExt cx="296175" cy="297225"/>
          </a:xfrm>
        </p:grpSpPr>
        <p:sp>
          <p:nvSpPr>
            <p:cNvPr id="6685" name="Google Shape;6685;p7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7"/>
          <p:cNvGrpSpPr/>
          <p:nvPr/>
        </p:nvGrpSpPr>
        <p:grpSpPr>
          <a:xfrm>
            <a:off x="6650491" y="3199653"/>
            <a:ext cx="350079" cy="308177"/>
            <a:chOff x="4991425" y="3617150"/>
            <a:chExt cx="296175" cy="260725"/>
          </a:xfrm>
        </p:grpSpPr>
        <p:sp>
          <p:nvSpPr>
            <p:cNvPr id="6692" name="Google Shape;6692;p7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7"/>
          <p:cNvGrpSpPr/>
          <p:nvPr/>
        </p:nvGrpSpPr>
        <p:grpSpPr>
          <a:xfrm>
            <a:off x="6727764" y="3655244"/>
            <a:ext cx="195532" cy="349163"/>
            <a:chOff x="5056800" y="3962900"/>
            <a:chExt cx="165425" cy="295400"/>
          </a:xfrm>
        </p:grpSpPr>
        <p:sp>
          <p:nvSpPr>
            <p:cNvPr id="6700" name="Google Shape;6700;p7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77"/>
          <p:cNvGrpSpPr/>
          <p:nvPr/>
        </p:nvGrpSpPr>
        <p:grpSpPr>
          <a:xfrm>
            <a:off x="7979062" y="3655260"/>
            <a:ext cx="350995" cy="349133"/>
            <a:chOff x="6168925" y="3936925"/>
            <a:chExt cx="296950" cy="295375"/>
          </a:xfrm>
        </p:grpSpPr>
        <p:sp>
          <p:nvSpPr>
            <p:cNvPr id="6704" name="Google Shape;6704;p7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7"/>
          <p:cNvGrpSpPr/>
          <p:nvPr/>
        </p:nvGrpSpPr>
        <p:grpSpPr>
          <a:xfrm>
            <a:off x="6192781" y="1372332"/>
            <a:ext cx="348188" cy="349133"/>
            <a:chOff x="1674750" y="3254050"/>
            <a:chExt cx="294575" cy="295375"/>
          </a:xfrm>
        </p:grpSpPr>
        <p:sp>
          <p:nvSpPr>
            <p:cNvPr id="6711" name="Google Shape;6711;p7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77"/>
          <p:cNvGrpSpPr/>
          <p:nvPr/>
        </p:nvGrpSpPr>
        <p:grpSpPr>
          <a:xfrm>
            <a:off x="6207177" y="1820035"/>
            <a:ext cx="319347" cy="349133"/>
            <a:chOff x="1687350" y="3618725"/>
            <a:chExt cx="270175" cy="295375"/>
          </a:xfrm>
        </p:grpSpPr>
        <p:sp>
          <p:nvSpPr>
            <p:cNvPr id="6715" name="Google Shape;6715;p7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77"/>
          <p:cNvGrpSpPr/>
          <p:nvPr/>
        </p:nvGrpSpPr>
        <p:grpSpPr>
          <a:xfrm>
            <a:off x="6190880" y="2266516"/>
            <a:ext cx="351940" cy="349133"/>
            <a:chOff x="1672375" y="3982600"/>
            <a:chExt cx="297750" cy="295375"/>
          </a:xfrm>
        </p:grpSpPr>
        <p:sp>
          <p:nvSpPr>
            <p:cNvPr id="6719" name="Google Shape;6719;p7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77"/>
          <p:cNvGrpSpPr/>
          <p:nvPr/>
        </p:nvGrpSpPr>
        <p:grpSpPr>
          <a:xfrm>
            <a:off x="4882872" y="2730711"/>
            <a:ext cx="350079" cy="350079"/>
            <a:chOff x="3497300" y="3227275"/>
            <a:chExt cx="296175" cy="296175"/>
          </a:xfrm>
        </p:grpSpPr>
        <p:sp>
          <p:nvSpPr>
            <p:cNvPr id="6723" name="Google Shape;6723;p7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7"/>
          <p:cNvGrpSpPr/>
          <p:nvPr/>
        </p:nvGrpSpPr>
        <p:grpSpPr>
          <a:xfrm>
            <a:off x="4883345" y="3180106"/>
            <a:ext cx="349133" cy="347272"/>
            <a:chOff x="3497300" y="3591950"/>
            <a:chExt cx="295375" cy="293800"/>
          </a:xfrm>
        </p:grpSpPr>
        <p:sp>
          <p:nvSpPr>
            <p:cNvPr id="6732" name="Google Shape;6732;p7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7"/>
          <p:cNvGrpSpPr/>
          <p:nvPr/>
        </p:nvGrpSpPr>
        <p:grpSpPr>
          <a:xfrm>
            <a:off x="4883345" y="3655244"/>
            <a:ext cx="349133" cy="349163"/>
            <a:chOff x="3497300" y="3955025"/>
            <a:chExt cx="295375" cy="295400"/>
          </a:xfrm>
        </p:grpSpPr>
        <p:sp>
          <p:nvSpPr>
            <p:cNvPr id="6741" name="Google Shape;6741;p7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77"/>
          <p:cNvGrpSpPr/>
          <p:nvPr/>
        </p:nvGrpSpPr>
        <p:grpSpPr>
          <a:xfrm>
            <a:off x="7107917" y="2731435"/>
            <a:ext cx="327739" cy="348631"/>
            <a:chOff x="5364750" y="3235150"/>
            <a:chExt cx="277275" cy="294950"/>
          </a:xfrm>
        </p:grpSpPr>
        <p:sp>
          <p:nvSpPr>
            <p:cNvPr id="6745" name="Google Shape;6745;p7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7"/>
          <p:cNvGrpSpPr/>
          <p:nvPr/>
        </p:nvGrpSpPr>
        <p:grpSpPr>
          <a:xfrm>
            <a:off x="7096274" y="3177771"/>
            <a:ext cx="351024" cy="351941"/>
            <a:chOff x="5355300" y="3598250"/>
            <a:chExt cx="296975" cy="297750"/>
          </a:xfrm>
        </p:grpSpPr>
        <p:sp>
          <p:nvSpPr>
            <p:cNvPr id="6754" name="Google Shape;6754;p7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77"/>
          <p:cNvGrpSpPr/>
          <p:nvPr/>
        </p:nvGrpSpPr>
        <p:grpSpPr>
          <a:xfrm>
            <a:off x="7100470" y="3716693"/>
            <a:ext cx="342632" cy="226264"/>
            <a:chOff x="5358450" y="4015675"/>
            <a:chExt cx="289875" cy="191425"/>
          </a:xfrm>
        </p:grpSpPr>
        <p:sp>
          <p:nvSpPr>
            <p:cNvPr id="6763" name="Google Shape;6763;p7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7"/>
          <p:cNvGrpSpPr/>
          <p:nvPr/>
        </p:nvGrpSpPr>
        <p:grpSpPr>
          <a:xfrm>
            <a:off x="6226953" y="4099224"/>
            <a:ext cx="351024" cy="325464"/>
            <a:chOff x="6543825" y="3202075"/>
            <a:chExt cx="296975" cy="275350"/>
          </a:xfrm>
        </p:grpSpPr>
        <p:sp>
          <p:nvSpPr>
            <p:cNvPr id="6768" name="Google Shape;6768;p7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7"/>
          <p:cNvGrpSpPr/>
          <p:nvPr/>
        </p:nvGrpSpPr>
        <p:grpSpPr>
          <a:xfrm>
            <a:off x="6633934" y="1378972"/>
            <a:ext cx="350079" cy="350079"/>
            <a:chOff x="2037825" y="3254050"/>
            <a:chExt cx="296175" cy="296175"/>
          </a:xfrm>
        </p:grpSpPr>
        <p:sp>
          <p:nvSpPr>
            <p:cNvPr id="6776" name="Google Shape;6776;p7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7"/>
          <p:cNvGrpSpPr/>
          <p:nvPr/>
        </p:nvGrpSpPr>
        <p:grpSpPr>
          <a:xfrm>
            <a:off x="6632072" y="1820139"/>
            <a:ext cx="353802" cy="348926"/>
            <a:chOff x="2034675" y="3617925"/>
            <a:chExt cx="299325" cy="295200"/>
          </a:xfrm>
        </p:grpSpPr>
        <p:sp>
          <p:nvSpPr>
            <p:cNvPr id="6783" name="Google Shape;6783;p7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77"/>
          <p:cNvGrpSpPr/>
          <p:nvPr/>
        </p:nvGrpSpPr>
        <p:grpSpPr>
          <a:xfrm>
            <a:off x="6633934" y="2266516"/>
            <a:ext cx="350079" cy="349133"/>
            <a:chOff x="2037825" y="3981825"/>
            <a:chExt cx="296175" cy="295375"/>
          </a:xfrm>
        </p:grpSpPr>
        <p:sp>
          <p:nvSpPr>
            <p:cNvPr id="6789" name="Google Shape;6789;p7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7"/>
          <p:cNvGrpSpPr/>
          <p:nvPr/>
        </p:nvGrpSpPr>
        <p:grpSpPr>
          <a:xfrm>
            <a:off x="5318952" y="2762832"/>
            <a:ext cx="350079" cy="285837"/>
            <a:chOff x="3860400" y="3254050"/>
            <a:chExt cx="296175" cy="241825"/>
          </a:xfrm>
        </p:grpSpPr>
        <p:sp>
          <p:nvSpPr>
            <p:cNvPr id="6793" name="Google Shape;6793;p7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7"/>
          <p:cNvGrpSpPr/>
          <p:nvPr/>
        </p:nvGrpSpPr>
        <p:grpSpPr>
          <a:xfrm>
            <a:off x="5318479" y="3178702"/>
            <a:ext cx="351024" cy="350079"/>
            <a:chOff x="3859600" y="3591950"/>
            <a:chExt cx="296975" cy="296175"/>
          </a:xfrm>
        </p:grpSpPr>
        <p:sp>
          <p:nvSpPr>
            <p:cNvPr id="6801" name="Google Shape;6801;p7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7"/>
          <p:cNvGrpSpPr/>
          <p:nvPr/>
        </p:nvGrpSpPr>
        <p:grpSpPr>
          <a:xfrm>
            <a:off x="5318952" y="3654786"/>
            <a:ext cx="350079" cy="350079"/>
            <a:chOff x="3860400" y="3955025"/>
            <a:chExt cx="296175" cy="296175"/>
          </a:xfrm>
        </p:grpSpPr>
        <p:sp>
          <p:nvSpPr>
            <p:cNvPr id="6805" name="Google Shape;6805;p7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7"/>
          <p:cNvGrpSpPr/>
          <p:nvPr/>
        </p:nvGrpSpPr>
        <p:grpSpPr>
          <a:xfrm>
            <a:off x="7534167" y="2731184"/>
            <a:ext cx="355664" cy="349133"/>
            <a:chOff x="5716825" y="3235950"/>
            <a:chExt cx="300900" cy="295375"/>
          </a:xfrm>
        </p:grpSpPr>
        <p:sp>
          <p:nvSpPr>
            <p:cNvPr id="6811" name="Google Shape;6811;p7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77"/>
          <p:cNvGrpSpPr/>
          <p:nvPr/>
        </p:nvGrpSpPr>
        <p:grpSpPr>
          <a:xfrm>
            <a:off x="7547199" y="3189872"/>
            <a:ext cx="329601" cy="327739"/>
            <a:chOff x="5727850" y="3609275"/>
            <a:chExt cx="278850" cy="277275"/>
          </a:xfrm>
        </p:grpSpPr>
        <p:sp>
          <p:nvSpPr>
            <p:cNvPr id="6816" name="Google Shape;6816;p7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77"/>
          <p:cNvGrpSpPr/>
          <p:nvPr/>
        </p:nvGrpSpPr>
        <p:grpSpPr>
          <a:xfrm>
            <a:off x="7558383" y="3655259"/>
            <a:ext cx="307231" cy="349133"/>
            <a:chOff x="5736525" y="3963700"/>
            <a:chExt cx="259925" cy="295375"/>
          </a:xfrm>
        </p:grpSpPr>
        <p:sp>
          <p:nvSpPr>
            <p:cNvPr id="6822" name="Google Shape;6822;p7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7"/>
          <p:cNvGrpSpPr/>
          <p:nvPr/>
        </p:nvGrpSpPr>
        <p:grpSpPr>
          <a:xfrm>
            <a:off x="6649963" y="4104585"/>
            <a:ext cx="351024" cy="350079"/>
            <a:chOff x="6553275" y="3604550"/>
            <a:chExt cx="296975" cy="296175"/>
          </a:xfrm>
        </p:grpSpPr>
        <p:sp>
          <p:nvSpPr>
            <p:cNvPr id="6830" name="Google Shape;6830;p7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6" name="Google Shape;6836;p77"/>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837" name="Google Shape;6837;p77"/>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41"/>
        <p:cNvGrpSpPr/>
        <p:nvPr/>
      </p:nvGrpSpPr>
      <p:grpSpPr>
        <a:xfrm>
          <a:off x="0" y="0"/>
          <a:ext cx="0" cy="0"/>
          <a:chOff x="0" y="0"/>
          <a:chExt cx="0" cy="0"/>
        </a:xfrm>
      </p:grpSpPr>
      <p:grpSp>
        <p:nvGrpSpPr>
          <p:cNvPr id="6842" name="Google Shape;6842;p78"/>
          <p:cNvGrpSpPr/>
          <p:nvPr/>
        </p:nvGrpSpPr>
        <p:grpSpPr>
          <a:xfrm>
            <a:off x="877057" y="1380546"/>
            <a:ext cx="294401" cy="353645"/>
            <a:chOff x="-35814600" y="3202075"/>
            <a:chExt cx="242625" cy="291450"/>
          </a:xfrm>
        </p:grpSpPr>
        <p:sp>
          <p:nvSpPr>
            <p:cNvPr id="6843" name="Google Shape;6843;p7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8"/>
          <p:cNvGrpSpPr/>
          <p:nvPr/>
        </p:nvGrpSpPr>
        <p:grpSpPr>
          <a:xfrm>
            <a:off x="847435" y="1821466"/>
            <a:ext cx="353645" cy="353888"/>
            <a:chOff x="-35839800" y="3561025"/>
            <a:chExt cx="291450" cy="291650"/>
          </a:xfrm>
        </p:grpSpPr>
        <p:sp>
          <p:nvSpPr>
            <p:cNvPr id="6851" name="Google Shape;6851;p7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78"/>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78"/>
          <p:cNvGrpSpPr/>
          <p:nvPr/>
        </p:nvGrpSpPr>
        <p:grpSpPr>
          <a:xfrm>
            <a:off x="3084980" y="1380546"/>
            <a:ext cx="353645" cy="353645"/>
            <a:chOff x="-34003850" y="3227275"/>
            <a:chExt cx="291450" cy="291450"/>
          </a:xfrm>
        </p:grpSpPr>
        <p:sp>
          <p:nvSpPr>
            <p:cNvPr id="6860" name="Google Shape;6860;p7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8"/>
          <p:cNvGrpSpPr/>
          <p:nvPr/>
        </p:nvGrpSpPr>
        <p:grpSpPr>
          <a:xfrm>
            <a:off x="3084510" y="1821238"/>
            <a:ext cx="354586" cy="354343"/>
            <a:chOff x="-34004625" y="3585850"/>
            <a:chExt cx="292225" cy="292025"/>
          </a:xfrm>
        </p:grpSpPr>
        <p:sp>
          <p:nvSpPr>
            <p:cNvPr id="6866" name="Google Shape;6866;p7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8"/>
          <p:cNvGrpSpPr/>
          <p:nvPr/>
        </p:nvGrpSpPr>
        <p:grpSpPr>
          <a:xfrm>
            <a:off x="3084025" y="2256439"/>
            <a:ext cx="355557" cy="354616"/>
            <a:chOff x="-34005425" y="3945575"/>
            <a:chExt cx="293025" cy="292250"/>
          </a:xfrm>
        </p:grpSpPr>
        <p:sp>
          <p:nvSpPr>
            <p:cNvPr id="6872" name="Google Shape;6872;p7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78"/>
          <p:cNvGrpSpPr/>
          <p:nvPr/>
        </p:nvGrpSpPr>
        <p:grpSpPr>
          <a:xfrm>
            <a:off x="1731124" y="2729615"/>
            <a:ext cx="358408" cy="355557"/>
            <a:chOff x="-32174975" y="3192625"/>
            <a:chExt cx="295375" cy="293025"/>
          </a:xfrm>
        </p:grpSpPr>
        <p:sp>
          <p:nvSpPr>
            <p:cNvPr id="6876" name="Google Shape;6876;p7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0" name="Google Shape;6880;p78"/>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2" name="Google Shape;6882;p78"/>
          <p:cNvGrpSpPr/>
          <p:nvPr/>
        </p:nvGrpSpPr>
        <p:grpSpPr>
          <a:xfrm>
            <a:off x="3970274" y="2730570"/>
            <a:ext cx="354586" cy="353645"/>
            <a:chOff x="-30345325" y="3184750"/>
            <a:chExt cx="292225" cy="291450"/>
          </a:xfrm>
        </p:grpSpPr>
        <p:sp>
          <p:nvSpPr>
            <p:cNvPr id="6883" name="Google Shape;6883;p7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8"/>
          <p:cNvGrpSpPr/>
          <p:nvPr/>
        </p:nvGrpSpPr>
        <p:grpSpPr>
          <a:xfrm>
            <a:off x="1295026" y="1380546"/>
            <a:ext cx="353645" cy="353645"/>
            <a:chOff x="-35481425" y="3202075"/>
            <a:chExt cx="291450" cy="291450"/>
          </a:xfrm>
        </p:grpSpPr>
        <p:sp>
          <p:nvSpPr>
            <p:cNvPr id="6889" name="Google Shape;6889;p7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8"/>
          <p:cNvGrpSpPr/>
          <p:nvPr/>
        </p:nvGrpSpPr>
        <p:grpSpPr>
          <a:xfrm>
            <a:off x="1294556" y="1822072"/>
            <a:ext cx="354586" cy="352675"/>
            <a:chOff x="-35482200" y="3561225"/>
            <a:chExt cx="292225" cy="290650"/>
          </a:xfrm>
        </p:grpSpPr>
        <p:sp>
          <p:nvSpPr>
            <p:cNvPr id="6897" name="Google Shape;6897;p7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78"/>
          <p:cNvGrpSpPr/>
          <p:nvPr/>
        </p:nvGrpSpPr>
        <p:grpSpPr>
          <a:xfrm>
            <a:off x="1295026" y="2256940"/>
            <a:ext cx="353645" cy="353615"/>
            <a:chOff x="-35481425" y="3919600"/>
            <a:chExt cx="291450" cy="291425"/>
          </a:xfrm>
        </p:grpSpPr>
        <p:sp>
          <p:nvSpPr>
            <p:cNvPr id="6901" name="Google Shape;6901;p7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8"/>
          <p:cNvGrpSpPr/>
          <p:nvPr/>
        </p:nvGrpSpPr>
        <p:grpSpPr>
          <a:xfrm>
            <a:off x="3530661" y="1381031"/>
            <a:ext cx="357468" cy="352675"/>
            <a:chOff x="-33645475" y="3228075"/>
            <a:chExt cx="294600" cy="290650"/>
          </a:xfrm>
        </p:grpSpPr>
        <p:sp>
          <p:nvSpPr>
            <p:cNvPr id="6910" name="Google Shape;6910;p7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78"/>
          <p:cNvGrpSpPr/>
          <p:nvPr/>
        </p:nvGrpSpPr>
        <p:grpSpPr>
          <a:xfrm>
            <a:off x="3531631" y="1821116"/>
            <a:ext cx="355526" cy="354586"/>
            <a:chOff x="-33646250" y="3586425"/>
            <a:chExt cx="293000" cy="292225"/>
          </a:xfrm>
        </p:grpSpPr>
        <p:sp>
          <p:nvSpPr>
            <p:cNvPr id="6918" name="Google Shape;6918;p7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8"/>
          <p:cNvGrpSpPr/>
          <p:nvPr/>
        </p:nvGrpSpPr>
        <p:grpSpPr>
          <a:xfrm>
            <a:off x="3532101" y="2255969"/>
            <a:ext cx="354586" cy="355557"/>
            <a:chOff x="-33645475" y="3944800"/>
            <a:chExt cx="292225" cy="293025"/>
          </a:xfrm>
        </p:grpSpPr>
        <p:sp>
          <p:nvSpPr>
            <p:cNvPr id="6921" name="Google Shape;6921;p7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78"/>
          <p:cNvGrpSpPr/>
          <p:nvPr/>
        </p:nvGrpSpPr>
        <p:grpSpPr>
          <a:xfrm>
            <a:off x="2185320" y="2729706"/>
            <a:ext cx="352675" cy="355375"/>
            <a:chOff x="-31809525" y="3192625"/>
            <a:chExt cx="290650" cy="292875"/>
          </a:xfrm>
        </p:grpSpPr>
        <p:sp>
          <p:nvSpPr>
            <p:cNvPr id="6932" name="Google Shape;6932;p7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78"/>
          <p:cNvGrpSpPr/>
          <p:nvPr/>
        </p:nvGrpSpPr>
        <p:grpSpPr>
          <a:xfrm>
            <a:off x="2184835" y="3200258"/>
            <a:ext cx="353645" cy="355557"/>
            <a:chOff x="-31811100" y="3550975"/>
            <a:chExt cx="291450" cy="293025"/>
          </a:xfrm>
        </p:grpSpPr>
        <p:sp>
          <p:nvSpPr>
            <p:cNvPr id="6937" name="Google Shape;6937;p7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8"/>
          <p:cNvGrpSpPr/>
          <p:nvPr/>
        </p:nvGrpSpPr>
        <p:grpSpPr>
          <a:xfrm>
            <a:off x="2178631" y="3664562"/>
            <a:ext cx="366052" cy="356831"/>
            <a:chOff x="-31817400" y="3910025"/>
            <a:chExt cx="301675" cy="294075"/>
          </a:xfrm>
        </p:grpSpPr>
        <p:sp>
          <p:nvSpPr>
            <p:cNvPr id="6945" name="Google Shape;6945;p7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8"/>
          <p:cNvGrpSpPr/>
          <p:nvPr/>
        </p:nvGrpSpPr>
        <p:grpSpPr>
          <a:xfrm>
            <a:off x="3970259" y="3200743"/>
            <a:ext cx="354616" cy="354586"/>
            <a:chOff x="-30354000" y="3569100"/>
            <a:chExt cx="292250" cy="292225"/>
          </a:xfrm>
        </p:grpSpPr>
        <p:sp>
          <p:nvSpPr>
            <p:cNvPr id="6949" name="Google Shape;6949;p7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8"/>
          <p:cNvGrpSpPr/>
          <p:nvPr/>
        </p:nvGrpSpPr>
        <p:grpSpPr>
          <a:xfrm>
            <a:off x="1748837" y="1380546"/>
            <a:ext cx="342148" cy="353645"/>
            <a:chOff x="-35118325" y="3202075"/>
            <a:chExt cx="281975" cy="291450"/>
          </a:xfrm>
        </p:grpSpPr>
        <p:sp>
          <p:nvSpPr>
            <p:cNvPr id="6956" name="Google Shape;6956;p7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8"/>
          <p:cNvGrpSpPr/>
          <p:nvPr/>
        </p:nvGrpSpPr>
        <p:grpSpPr>
          <a:xfrm>
            <a:off x="1742618" y="1821799"/>
            <a:ext cx="354586" cy="353221"/>
            <a:chOff x="-35123050" y="3561225"/>
            <a:chExt cx="292225" cy="291100"/>
          </a:xfrm>
        </p:grpSpPr>
        <p:sp>
          <p:nvSpPr>
            <p:cNvPr id="6961" name="Google Shape;6961;p7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8"/>
          <p:cNvGrpSpPr/>
          <p:nvPr/>
        </p:nvGrpSpPr>
        <p:grpSpPr>
          <a:xfrm>
            <a:off x="1784677" y="2256940"/>
            <a:ext cx="270467" cy="353615"/>
            <a:chOff x="-35089175" y="3919600"/>
            <a:chExt cx="222900" cy="291425"/>
          </a:xfrm>
        </p:grpSpPr>
        <p:sp>
          <p:nvSpPr>
            <p:cNvPr id="6964" name="Google Shape;6964;p7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78"/>
          <p:cNvGrpSpPr/>
          <p:nvPr/>
        </p:nvGrpSpPr>
        <p:grpSpPr>
          <a:xfrm>
            <a:off x="3981673" y="1380303"/>
            <a:ext cx="336445" cy="354131"/>
            <a:chOff x="-33277650" y="3226875"/>
            <a:chExt cx="277275" cy="291850"/>
          </a:xfrm>
        </p:grpSpPr>
        <p:sp>
          <p:nvSpPr>
            <p:cNvPr id="6967" name="Google Shape;6967;p7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8"/>
          <p:cNvGrpSpPr/>
          <p:nvPr/>
        </p:nvGrpSpPr>
        <p:grpSpPr>
          <a:xfrm>
            <a:off x="3973073" y="1821587"/>
            <a:ext cx="353645" cy="353645"/>
            <a:chOff x="-33286325" y="3586425"/>
            <a:chExt cx="291450" cy="291450"/>
          </a:xfrm>
        </p:grpSpPr>
        <p:sp>
          <p:nvSpPr>
            <p:cNvPr id="6975" name="Google Shape;6975;p7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78"/>
          <p:cNvGrpSpPr/>
          <p:nvPr/>
        </p:nvGrpSpPr>
        <p:grpSpPr>
          <a:xfrm>
            <a:off x="3973073" y="2255969"/>
            <a:ext cx="353645" cy="355557"/>
            <a:chOff x="-33286325" y="3944800"/>
            <a:chExt cx="291450" cy="293025"/>
          </a:xfrm>
        </p:grpSpPr>
        <p:sp>
          <p:nvSpPr>
            <p:cNvPr id="6981" name="Google Shape;6981;p7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8"/>
          <p:cNvGrpSpPr/>
          <p:nvPr/>
        </p:nvGrpSpPr>
        <p:grpSpPr>
          <a:xfrm>
            <a:off x="2631470" y="2729129"/>
            <a:ext cx="353645" cy="356527"/>
            <a:chOff x="-31452725" y="3191825"/>
            <a:chExt cx="291450" cy="293825"/>
          </a:xfrm>
        </p:grpSpPr>
        <p:sp>
          <p:nvSpPr>
            <p:cNvPr id="6986" name="Google Shape;6986;p7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8"/>
          <p:cNvGrpSpPr/>
          <p:nvPr/>
        </p:nvGrpSpPr>
        <p:grpSpPr>
          <a:xfrm>
            <a:off x="2631000" y="3200744"/>
            <a:ext cx="354586" cy="354586"/>
            <a:chOff x="-31452725" y="3551775"/>
            <a:chExt cx="292225" cy="292225"/>
          </a:xfrm>
        </p:grpSpPr>
        <p:sp>
          <p:nvSpPr>
            <p:cNvPr id="6991" name="Google Shape;6991;p7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78"/>
          <p:cNvGrpSpPr/>
          <p:nvPr/>
        </p:nvGrpSpPr>
        <p:grpSpPr>
          <a:xfrm>
            <a:off x="2629559" y="3664729"/>
            <a:ext cx="357468" cy="356497"/>
            <a:chOff x="-31455100" y="3909350"/>
            <a:chExt cx="294600" cy="293800"/>
          </a:xfrm>
        </p:grpSpPr>
        <p:sp>
          <p:nvSpPr>
            <p:cNvPr id="6996" name="Google Shape;6996;p7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78"/>
          <p:cNvGrpSpPr/>
          <p:nvPr/>
        </p:nvGrpSpPr>
        <p:grpSpPr>
          <a:xfrm>
            <a:off x="3970744" y="3665684"/>
            <a:ext cx="353645" cy="354586"/>
            <a:chOff x="-30345325" y="3918800"/>
            <a:chExt cx="291450" cy="292225"/>
          </a:xfrm>
        </p:grpSpPr>
        <p:sp>
          <p:nvSpPr>
            <p:cNvPr id="6999" name="Google Shape;6999;p7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8"/>
          <p:cNvGrpSpPr/>
          <p:nvPr/>
        </p:nvGrpSpPr>
        <p:grpSpPr>
          <a:xfrm>
            <a:off x="2190209" y="1821587"/>
            <a:ext cx="353645" cy="353645"/>
            <a:chOff x="-34763900" y="3561225"/>
            <a:chExt cx="291450" cy="291450"/>
          </a:xfrm>
        </p:grpSpPr>
        <p:sp>
          <p:nvSpPr>
            <p:cNvPr id="7005" name="Google Shape;7005;p7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8" name="Google Shape;7008;p78"/>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9" name="Google Shape;7009;p78"/>
          <p:cNvGrpSpPr/>
          <p:nvPr/>
        </p:nvGrpSpPr>
        <p:grpSpPr>
          <a:xfrm>
            <a:off x="845106" y="2730099"/>
            <a:ext cx="354586" cy="354586"/>
            <a:chOff x="-32927950" y="3227275"/>
            <a:chExt cx="292225" cy="292225"/>
          </a:xfrm>
        </p:grpSpPr>
        <p:sp>
          <p:nvSpPr>
            <p:cNvPr id="7010" name="Google Shape;7010;p7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8"/>
          <p:cNvGrpSpPr/>
          <p:nvPr/>
        </p:nvGrpSpPr>
        <p:grpSpPr>
          <a:xfrm>
            <a:off x="844621" y="3201213"/>
            <a:ext cx="355557" cy="353645"/>
            <a:chOff x="-32927950" y="3586425"/>
            <a:chExt cx="293025" cy="291450"/>
          </a:xfrm>
        </p:grpSpPr>
        <p:sp>
          <p:nvSpPr>
            <p:cNvPr id="7016" name="Google Shape;7016;p7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8"/>
          <p:cNvGrpSpPr/>
          <p:nvPr/>
        </p:nvGrpSpPr>
        <p:grpSpPr>
          <a:xfrm>
            <a:off x="845106" y="3665198"/>
            <a:ext cx="354586" cy="355557"/>
            <a:chOff x="-32927950" y="3944800"/>
            <a:chExt cx="292225" cy="293025"/>
          </a:xfrm>
        </p:grpSpPr>
        <p:sp>
          <p:nvSpPr>
            <p:cNvPr id="7022" name="Google Shape;7022;p7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8"/>
          <p:cNvGrpSpPr/>
          <p:nvPr/>
        </p:nvGrpSpPr>
        <p:grpSpPr>
          <a:xfrm>
            <a:off x="3073898" y="2730449"/>
            <a:ext cx="354586" cy="353888"/>
            <a:chOff x="-31094350" y="3194000"/>
            <a:chExt cx="292225" cy="291650"/>
          </a:xfrm>
        </p:grpSpPr>
        <p:sp>
          <p:nvSpPr>
            <p:cNvPr id="7032" name="Google Shape;7032;p7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8"/>
          <p:cNvGrpSpPr/>
          <p:nvPr/>
        </p:nvGrpSpPr>
        <p:grpSpPr>
          <a:xfrm>
            <a:off x="3074368" y="3200941"/>
            <a:ext cx="353645" cy="354191"/>
            <a:chOff x="-31093575" y="3552550"/>
            <a:chExt cx="291450" cy="291900"/>
          </a:xfrm>
        </p:grpSpPr>
        <p:sp>
          <p:nvSpPr>
            <p:cNvPr id="7041" name="Google Shape;7041;p7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8"/>
          <p:cNvGrpSpPr/>
          <p:nvPr/>
        </p:nvGrpSpPr>
        <p:grpSpPr>
          <a:xfrm>
            <a:off x="2200736" y="1380546"/>
            <a:ext cx="332593" cy="353645"/>
            <a:chOff x="-34755225" y="3202075"/>
            <a:chExt cx="274100" cy="291450"/>
          </a:xfrm>
        </p:grpSpPr>
        <p:sp>
          <p:nvSpPr>
            <p:cNvPr id="7046" name="Google Shape;7046;p7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8"/>
          <p:cNvGrpSpPr/>
          <p:nvPr/>
        </p:nvGrpSpPr>
        <p:grpSpPr>
          <a:xfrm>
            <a:off x="3074368" y="3666169"/>
            <a:ext cx="353645" cy="353615"/>
            <a:chOff x="-31093575" y="3911725"/>
            <a:chExt cx="291450" cy="291425"/>
          </a:xfrm>
        </p:grpSpPr>
        <p:sp>
          <p:nvSpPr>
            <p:cNvPr id="7054" name="Google Shape;7054;p7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8"/>
          <p:cNvGrpSpPr/>
          <p:nvPr/>
        </p:nvGrpSpPr>
        <p:grpSpPr>
          <a:xfrm>
            <a:off x="2183798" y="4123136"/>
            <a:ext cx="356497" cy="354586"/>
            <a:chOff x="-29946000" y="3183175"/>
            <a:chExt cx="293800" cy="292225"/>
          </a:xfrm>
        </p:grpSpPr>
        <p:sp>
          <p:nvSpPr>
            <p:cNvPr id="7057" name="Google Shape;7057;p7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8"/>
          <p:cNvGrpSpPr/>
          <p:nvPr/>
        </p:nvGrpSpPr>
        <p:grpSpPr>
          <a:xfrm>
            <a:off x="2628330" y="1380289"/>
            <a:ext cx="358408" cy="354161"/>
            <a:chOff x="-34408675" y="3202075"/>
            <a:chExt cx="295375" cy="291875"/>
          </a:xfrm>
        </p:grpSpPr>
        <p:sp>
          <p:nvSpPr>
            <p:cNvPr id="7064" name="Google Shape;7064;p7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8"/>
          <p:cNvGrpSpPr/>
          <p:nvPr/>
        </p:nvGrpSpPr>
        <p:grpSpPr>
          <a:xfrm>
            <a:off x="2630241" y="1820283"/>
            <a:ext cx="354586" cy="356254"/>
            <a:chOff x="-34405525" y="3558075"/>
            <a:chExt cx="292225" cy="293600"/>
          </a:xfrm>
        </p:grpSpPr>
        <p:sp>
          <p:nvSpPr>
            <p:cNvPr id="7069" name="Google Shape;7069;p7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8"/>
          <p:cNvGrpSpPr/>
          <p:nvPr/>
        </p:nvGrpSpPr>
        <p:grpSpPr>
          <a:xfrm>
            <a:off x="2629755" y="2256940"/>
            <a:ext cx="355557" cy="353615"/>
            <a:chOff x="-34406325" y="3919600"/>
            <a:chExt cx="293025" cy="291425"/>
          </a:xfrm>
        </p:grpSpPr>
        <p:sp>
          <p:nvSpPr>
            <p:cNvPr id="7073" name="Google Shape;7073;p7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8"/>
          <p:cNvGrpSpPr/>
          <p:nvPr/>
        </p:nvGrpSpPr>
        <p:grpSpPr>
          <a:xfrm>
            <a:off x="1293653" y="2736303"/>
            <a:ext cx="353645" cy="342179"/>
            <a:chOff x="-32568800" y="3232000"/>
            <a:chExt cx="291450" cy="282000"/>
          </a:xfrm>
        </p:grpSpPr>
        <p:sp>
          <p:nvSpPr>
            <p:cNvPr id="7081" name="Google Shape;7081;p7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8"/>
          <p:cNvGrpSpPr/>
          <p:nvPr/>
        </p:nvGrpSpPr>
        <p:grpSpPr>
          <a:xfrm>
            <a:off x="1293183" y="3201213"/>
            <a:ext cx="354586" cy="353645"/>
            <a:chOff x="-32569575" y="3586425"/>
            <a:chExt cx="292225" cy="291450"/>
          </a:xfrm>
        </p:grpSpPr>
        <p:sp>
          <p:nvSpPr>
            <p:cNvPr id="7084" name="Google Shape;7084;p7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8"/>
          <p:cNvGrpSpPr/>
          <p:nvPr/>
        </p:nvGrpSpPr>
        <p:grpSpPr>
          <a:xfrm>
            <a:off x="1284098" y="3665805"/>
            <a:ext cx="372756" cy="354343"/>
            <a:chOff x="-32576675" y="3944600"/>
            <a:chExt cx="307200" cy="292025"/>
          </a:xfrm>
        </p:grpSpPr>
        <p:sp>
          <p:nvSpPr>
            <p:cNvPr id="7087" name="Google Shape;7087;p7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8"/>
          <p:cNvGrpSpPr/>
          <p:nvPr/>
        </p:nvGrpSpPr>
        <p:grpSpPr>
          <a:xfrm>
            <a:off x="3529065" y="2730100"/>
            <a:ext cx="354586" cy="354586"/>
            <a:chOff x="-30735200" y="3192625"/>
            <a:chExt cx="292225" cy="292225"/>
          </a:xfrm>
        </p:grpSpPr>
        <p:sp>
          <p:nvSpPr>
            <p:cNvPr id="7090" name="Google Shape;7090;p7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8"/>
          <p:cNvGrpSpPr/>
          <p:nvPr/>
        </p:nvGrpSpPr>
        <p:grpSpPr>
          <a:xfrm>
            <a:off x="3529065" y="3201532"/>
            <a:ext cx="354586" cy="353008"/>
            <a:chOff x="-30735200" y="3552550"/>
            <a:chExt cx="292225" cy="290925"/>
          </a:xfrm>
        </p:grpSpPr>
        <p:sp>
          <p:nvSpPr>
            <p:cNvPr id="7098" name="Google Shape;7098;p7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8"/>
          <p:cNvGrpSpPr/>
          <p:nvPr/>
        </p:nvGrpSpPr>
        <p:grpSpPr>
          <a:xfrm>
            <a:off x="3529065" y="3666154"/>
            <a:ext cx="354586" cy="353645"/>
            <a:chOff x="-30735200" y="3910925"/>
            <a:chExt cx="292225" cy="291450"/>
          </a:xfrm>
        </p:grpSpPr>
        <p:sp>
          <p:nvSpPr>
            <p:cNvPr id="7101" name="Google Shape;7101;p7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78"/>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78"/>
          <p:cNvGrpSpPr/>
          <p:nvPr/>
        </p:nvGrpSpPr>
        <p:grpSpPr>
          <a:xfrm>
            <a:off x="4882910" y="1379021"/>
            <a:ext cx="358971" cy="359224"/>
            <a:chOff x="-57956275" y="3197925"/>
            <a:chExt cx="319000" cy="319225"/>
          </a:xfrm>
        </p:grpSpPr>
        <p:sp>
          <p:nvSpPr>
            <p:cNvPr id="7105" name="Google Shape;7105;p7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8"/>
          <p:cNvGrpSpPr/>
          <p:nvPr/>
        </p:nvGrpSpPr>
        <p:grpSpPr>
          <a:xfrm>
            <a:off x="4905064" y="1835446"/>
            <a:ext cx="314662" cy="358971"/>
            <a:chOff x="-57940525" y="3590375"/>
            <a:chExt cx="279625" cy="319000"/>
          </a:xfrm>
        </p:grpSpPr>
        <p:sp>
          <p:nvSpPr>
            <p:cNvPr id="7113" name="Google Shape;7113;p7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8"/>
          <p:cNvGrpSpPr/>
          <p:nvPr/>
        </p:nvGrpSpPr>
        <p:grpSpPr>
          <a:xfrm>
            <a:off x="4875945" y="2276817"/>
            <a:ext cx="358099" cy="358999"/>
            <a:chOff x="-57959425" y="3982600"/>
            <a:chExt cx="318225" cy="319025"/>
          </a:xfrm>
        </p:grpSpPr>
        <p:sp>
          <p:nvSpPr>
            <p:cNvPr id="7119" name="Google Shape;7119;p7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8"/>
          <p:cNvGrpSpPr/>
          <p:nvPr/>
        </p:nvGrpSpPr>
        <p:grpSpPr>
          <a:xfrm>
            <a:off x="7076112" y="1380146"/>
            <a:ext cx="357226" cy="357226"/>
            <a:chOff x="-55987225" y="3198925"/>
            <a:chExt cx="317450" cy="317450"/>
          </a:xfrm>
        </p:grpSpPr>
        <p:sp>
          <p:nvSpPr>
            <p:cNvPr id="7124" name="Google Shape;7124;p7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8"/>
          <p:cNvGrpSpPr/>
          <p:nvPr/>
        </p:nvGrpSpPr>
        <p:grpSpPr>
          <a:xfrm>
            <a:off x="7076112" y="1836178"/>
            <a:ext cx="357226" cy="357367"/>
            <a:chOff x="-55987225" y="3591025"/>
            <a:chExt cx="317450" cy="317575"/>
          </a:xfrm>
        </p:grpSpPr>
        <p:sp>
          <p:nvSpPr>
            <p:cNvPr id="7129" name="Google Shape;7129;p7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8"/>
          <p:cNvGrpSpPr/>
          <p:nvPr/>
        </p:nvGrpSpPr>
        <p:grpSpPr>
          <a:xfrm>
            <a:off x="7090027" y="2276817"/>
            <a:ext cx="358999" cy="358999"/>
            <a:chOff x="-55988800" y="3982600"/>
            <a:chExt cx="319025" cy="319025"/>
          </a:xfrm>
        </p:grpSpPr>
        <p:sp>
          <p:nvSpPr>
            <p:cNvPr id="7135" name="Google Shape;7135;p7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78"/>
          <p:cNvGrpSpPr/>
          <p:nvPr/>
        </p:nvGrpSpPr>
        <p:grpSpPr>
          <a:xfrm>
            <a:off x="5748546" y="2734774"/>
            <a:ext cx="356326" cy="358971"/>
            <a:chOff x="-54026025" y="3192625"/>
            <a:chExt cx="316650" cy="319000"/>
          </a:xfrm>
        </p:grpSpPr>
        <p:sp>
          <p:nvSpPr>
            <p:cNvPr id="7141" name="Google Shape;7141;p7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8"/>
          <p:cNvGrpSpPr/>
          <p:nvPr/>
        </p:nvGrpSpPr>
        <p:grpSpPr>
          <a:xfrm>
            <a:off x="5768492" y="3205748"/>
            <a:ext cx="316434" cy="358099"/>
            <a:chOff x="-54007925" y="3584850"/>
            <a:chExt cx="281200" cy="318225"/>
          </a:xfrm>
        </p:grpSpPr>
        <p:sp>
          <p:nvSpPr>
            <p:cNvPr id="7150" name="Google Shape;7150;p7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8"/>
          <p:cNvGrpSpPr/>
          <p:nvPr/>
        </p:nvGrpSpPr>
        <p:grpSpPr>
          <a:xfrm>
            <a:off x="5768492" y="3667633"/>
            <a:ext cx="316434" cy="358914"/>
            <a:chOff x="-54007925" y="3975575"/>
            <a:chExt cx="281200" cy="318950"/>
          </a:xfrm>
        </p:grpSpPr>
        <p:sp>
          <p:nvSpPr>
            <p:cNvPr id="7157" name="Google Shape;7157;p7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8"/>
          <p:cNvGrpSpPr/>
          <p:nvPr/>
        </p:nvGrpSpPr>
        <p:grpSpPr>
          <a:xfrm>
            <a:off x="8003359" y="2752104"/>
            <a:ext cx="274770" cy="358492"/>
            <a:chOff x="-52005775" y="3208025"/>
            <a:chExt cx="244175" cy="318575"/>
          </a:xfrm>
        </p:grpSpPr>
        <p:sp>
          <p:nvSpPr>
            <p:cNvPr id="7162" name="Google Shape;7162;p7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78"/>
          <p:cNvGrpSpPr/>
          <p:nvPr/>
        </p:nvGrpSpPr>
        <p:grpSpPr>
          <a:xfrm>
            <a:off x="5309825" y="1380146"/>
            <a:ext cx="358099" cy="358099"/>
            <a:chOff x="-57568775" y="3198925"/>
            <a:chExt cx="318225" cy="318225"/>
          </a:xfrm>
        </p:grpSpPr>
        <p:sp>
          <p:nvSpPr>
            <p:cNvPr id="7174" name="Google Shape;7174;p7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8"/>
          <p:cNvGrpSpPr/>
          <p:nvPr/>
        </p:nvGrpSpPr>
        <p:grpSpPr>
          <a:xfrm>
            <a:off x="5331543" y="1835446"/>
            <a:ext cx="314662" cy="358099"/>
            <a:chOff x="-57549075" y="3590375"/>
            <a:chExt cx="279625" cy="318225"/>
          </a:xfrm>
        </p:grpSpPr>
        <p:sp>
          <p:nvSpPr>
            <p:cNvPr id="7181" name="Google Shape;7181;p7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8"/>
          <p:cNvGrpSpPr/>
          <p:nvPr/>
        </p:nvGrpSpPr>
        <p:grpSpPr>
          <a:xfrm>
            <a:off x="5323740" y="2276817"/>
            <a:ext cx="359871" cy="359871"/>
            <a:chOff x="-57570350" y="3982600"/>
            <a:chExt cx="319800" cy="319800"/>
          </a:xfrm>
        </p:grpSpPr>
        <p:sp>
          <p:nvSpPr>
            <p:cNvPr id="7186" name="Google Shape;7186;p7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8"/>
          <p:cNvGrpSpPr/>
          <p:nvPr/>
        </p:nvGrpSpPr>
        <p:grpSpPr>
          <a:xfrm>
            <a:off x="7538779" y="1379246"/>
            <a:ext cx="314662" cy="358999"/>
            <a:chOff x="-55576850" y="3198125"/>
            <a:chExt cx="279625" cy="319025"/>
          </a:xfrm>
        </p:grpSpPr>
        <p:sp>
          <p:nvSpPr>
            <p:cNvPr id="7191" name="Google Shape;7191;p7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8"/>
          <p:cNvGrpSpPr/>
          <p:nvPr/>
        </p:nvGrpSpPr>
        <p:grpSpPr>
          <a:xfrm>
            <a:off x="7516174" y="1835221"/>
            <a:ext cx="359871" cy="358324"/>
            <a:chOff x="-55596550" y="3590175"/>
            <a:chExt cx="319800" cy="318425"/>
          </a:xfrm>
        </p:grpSpPr>
        <p:sp>
          <p:nvSpPr>
            <p:cNvPr id="7196" name="Google Shape;7196;p7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78"/>
          <p:cNvGrpSpPr/>
          <p:nvPr/>
        </p:nvGrpSpPr>
        <p:grpSpPr>
          <a:xfrm>
            <a:off x="7531412" y="2276564"/>
            <a:ext cx="358999" cy="359252"/>
            <a:chOff x="-55595775" y="3982375"/>
            <a:chExt cx="319025" cy="319250"/>
          </a:xfrm>
        </p:grpSpPr>
        <p:sp>
          <p:nvSpPr>
            <p:cNvPr id="7201" name="Google Shape;7201;p7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8"/>
          <p:cNvGrpSpPr/>
          <p:nvPr/>
        </p:nvGrpSpPr>
        <p:grpSpPr>
          <a:xfrm>
            <a:off x="6188595" y="2734774"/>
            <a:ext cx="358999" cy="358099"/>
            <a:chOff x="-53635375" y="3192625"/>
            <a:chExt cx="319025" cy="318225"/>
          </a:xfrm>
        </p:grpSpPr>
        <p:sp>
          <p:nvSpPr>
            <p:cNvPr id="7208" name="Google Shape;7208;p7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78"/>
          <p:cNvGrpSpPr/>
          <p:nvPr/>
        </p:nvGrpSpPr>
        <p:grpSpPr>
          <a:xfrm>
            <a:off x="6210763" y="3205748"/>
            <a:ext cx="314662" cy="358999"/>
            <a:chOff x="-53615675" y="3584850"/>
            <a:chExt cx="279625" cy="319025"/>
          </a:xfrm>
        </p:grpSpPr>
        <p:sp>
          <p:nvSpPr>
            <p:cNvPr id="7212" name="Google Shape;7212;p7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8"/>
          <p:cNvGrpSpPr/>
          <p:nvPr/>
        </p:nvGrpSpPr>
        <p:grpSpPr>
          <a:xfrm>
            <a:off x="6188609" y="3668674"/>
            <a:ext cx="358971" cy="357874"/>
            <a:chOff x="-53634575" y="3976500"/>
            <a:chExt cx="319000" cy="318025"/>
          </a:xfrm>
        </p:grpSpPr>
        <p:sp>
          <p:nvSpPr>
            <p:cNvPr id="7216" name="Google Shape;7216;p7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8"/>
          <p:cNvGrpSpPr/>
          <p:nvPr/>
        </p:nvGrpSpPr>
        <p:grpSpPr>
          <a:xfrm>
            <a:off x="7983413" y="3211628"/>
            <a:ext cx="314662" cy="358436"/>
            <a:chOff x="-52023900" y="3590075"/>
            <a:chExt cx="279625" cy="318525"/>
          </a:xfrm>
        </p:grpSpPr>
        <p:sp>
          <p:nvSpPr>
            <p:cNvPr id="7225" name="Google Shape;7225;p7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8"/>
          <p:cNvGrpSpPr/>
          <p:nvPr/>
        </p:nvGrpSpPr>
        <p:grpSpPr>
          <a:xfrm>
            <a:off x="5746654" y="1380146"/>
            <a:ext cx="358971" cy="358971"/>
            <a:chOff x="-57173375" y="3198925"/>
            <a:chExt cx="319000" cy="319000"/>
          </a:xfrm>
        </p:grpSpPr>
        <p:sp>
          <p:nvSpPr>
            <p:cNvPr id="7233" name="Google Shape;7233;p7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8"/>
          <p:cNvGrpSpPr/>
          <p:nvPr/>
        </p:nvGrpSpPr>
        <p:grpSpPr>
          <a:xfrm>
            <a:off x="5747541" y="1857587"/>
            <a:ext cx="357198" cy="314690"/>
            <a:chOff x="-57176525" y="3610050"/>
            <a:chExt cx="317425" cy="279650"/>
          </a:xfrm>
        </p:grpSpPr>
        <p:sp>
          <p:nvSpPr>
            <p:cNvPr id="7238" name="Google Shape;7238;p7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8"/>
          <p:cNvGrpSpPr/>
          <p:nvPr/>
        </p:nvGrpSpPr>
        <p:grpSpPr>
          <a:xfrm>
            <a:off x="7957995" y="1380146"/>
            <a:ext cx="358099" cy="356326"/>
            <a:chOff x="-55202750" y="3198925"/>
            <a:chExt cx="318225" cy="316650"/>
          </a:xfrm>
        </p:grpSpPr>
        <p:sp>
          <p:nvSpPr>
            <p:cNvPr id="7244" name="Google Shape;7244;p7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8"/>
          <p:cNvGrpSpPr/>
          <p:nvPr/>
        </p:nvGrpSpPr>
        <p:grpSpPr>
          <a:xfrm>
            <a:off x="7968629" y="1835446"/>
            <a:ext cx="336830" cy="358099"/>
            <a:chOff x="-55194875" y="3590375"/>
            <a:chExt cx="299325" cy="318225"/>
          </a:xfrm>
        </p:grpSpPr>
        <p:sp>
          <p:nvSpPr>
            <p:cNvPr id="7247" name="Google Shape;7247;p7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8"/>
          <p:cNvGrpSpPr/>
          <p:nvPr/>
        </p:nvGrpSpPr>
        <p:grpSpPr>
          <a:xfrm>
            <a:off x="7973247" y="2277717"/>
            <a:ext cx="357198" cy="357198"/>
            <a:chOff x="-55203525" y="3983400"/>
            <a:chExt cx="317425" cy="317425"/>
          </a:xfrm>
        </p:grpSpPr>
        <p:sp>
          <p:nvSpPr>
            <p:cNvPr id="7253" name="Google Shape;7253;p7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8"/>
          <p:cNvGrpSpPr/>
          <p:nvPr/>
        </p:nvGrpSpPr>
        <p:grpSpPr>
          <a:xfrm>
            <a:off x="6639727" y="2734774"/>
            <a:ext cx="335930" cy="358971"/>
            <a:chOff x="-53232900" y="3192625"/>
            <a:chExt cx="298525" cy="319000"/>
          </a:xfrm>
        </p:grpSpPr>
        <p:sp>
          <p:nvSpPr>
            <p:cNvPr id="7257" name="Google Shape;7257;p7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78"/>
          <p:cNvGrpSpPr/>
          <p:nvPr/>
        </p:nvGrpSpPr>
        <p:grpSpPr>
          <a:xfrm>
            <a:off x="6629093" y="3205748"/>
            <a:ext cx="357198" cy="356326"/>
            <a:chOff x="-53242350" y="3584850"/>
            <a:chExt cx="317425" cy="316650"/>
          </a:xfrm>
        </p:grpSpPr>
        <p:sp>
          <p:nvSpPr>
            <p:cNvPr id="7266" name="Google Shape;7266;p7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8"/>
          <p:cNvGrpSpPr/>
          <p:nvPr/>
        </p:nvGrpSpPr>
        <p:grpSpPr>
          <a:xfrm>
            <a:off x="6650362" y="3668449"/>
            <a:ext cx="314662" cy="358999"/>
            <a:chOff x="-53224225" y="3976300"/>
            <a:chExt cx="279625" cy="319025"/>
          </a:xfrm>
        </p:grpSpPr>
        <p:sp>
          <p:nvSpPr>
            <p:cNvPr id="7272" name="Google Shape;7272;p7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8"/>
          <p:cNvGrpSpPr/>
          <p:nvPr/>
        </p:nvGrpSpPr>
        <p:grpSpPr>
          <a:xfrm>
            <a:off x="7961258" y="3676129"/>
            <a:ext cx="358971" cy="358408"/>
            <a:chOff x="-52043575" y="3983125"/>
            <a:chExt cx="319000" cy="318500"/>
          </a:xfrm>
        </p:grpSpPr>
        <p:sp>
          <p:nvSpPr>
            <p:cNvPr id="7280" name="Google Shape;7280;p7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8"/>
          <p:cNvGrpSpPr/>
          <p:nvPr/>
        </p:nvGrpSpPr>
        <p:grpSpPr>
          <a:xfrm>
            <a:off x="6215199" y="1380146"/>
            <a:ext cx="314662" cy="358971"/>
            <a:chOff x="-56766175" y="3198925"/>
            <a:chExt cx="279625" cy="319000"/>
          </a:xfrm>
        </p:grpSpPr>
        <p:sp>
          <p:nvSpPr>
            <p:cNvPr id="7290" name="Google Shape;7290;p7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8"/>
          <p:cNvGrpSpPr/>
          <p:nvPr/>
        </p:nvGrpSpPr>
        <p:grpSpPr>
          <a:xfrm>
            <a:off x="6214313" y="1835446"/>
            <a:ext cx="316434" cy="358099"/>
            <a:chOff x="-56766175" y="3590375"/>
            <a:chExt cx="281200" cy="318225"/>
          </a:xfrm>
        </p:grpSpPr>
        <p:sp>
          <p:nvSpPr>
            <p:cNvPr id="7298" name="Google Shape;7298;p7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8"/>
          <p:cNvGrpSpPr/>
          <p:nvPr/>
        </p:nvGrpSpPr>
        <p:grpSpPr>
          <a:xfrm>
            <a:off x="6251269" y="2276817"/>
            <a:ext cx="272126" cy="358099"/>
            <a:chOff x="-56747275" y="3982600"/>
            <a:chExt cx="241825" cy="318225"/>
          </a:xfrm>
        </p:grpSpPr>
        <p:sp>
          <p:nvSpPr>
            <p:cNvPr id="7303" name="Google Shape;7303;p7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8"/>
          <p:cNvGrpSpPr/>
          <p:nvPr/>
        </p:nvGrpSpPr>
        <p:grpSpPr>
          <a:xfrm>
            <a:off x="4859020" y="3219055"/>
            <a:ext cx="358999" cy="342991"/>
            <a:chOff x="-54812875" y="3596675"/>
            <a:chExt cx="319025" cy="304800"/>
          </a:xfrm>
        </p:grpSpPr>
        <p:sp>
          <p:nvSpPr>
            <p:cNvPr id="7311" name="Google Shape;7311;p7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78"/>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8"/>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0" name="Google Shape;7320;p78"/>
          <p:cNvGrpSpPr/>
          <p:nvPr/>
        </p:nvGrpSpPr>
        <p:grpSpPr>
          <a:xfrm>
            <a:off x="4881188" y="3675538"/>
            <a:ext cx="314662" cy="358099"/>
            <a:chOff x="-54793175" y="3982600"/>
            <a:chExt cx="279625" cy="318225"/>
          </a:xfrm>
        </p:grpSpPr>
        <p:sp>
          <p:nvSpPr>
            <p:cNvPr id="7321" name="Google Shape;7321;p7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8"/>
          <p:cNvGrpSpPr/>
          <p:nvPr/>
        </p:nvGrpSpPr>
        <p:grpSpPr>
          <a:xfrm>
            <a:off x="7092647" y="2734774"/>
            <a:ext cx="314662" cy="358099"/>
            <a:chOff x="-52832000" y="3192625"/>
            <a:chExt cx="279625" cy="318225"/>
          </a:xfrm>
        </p:grpSpPr>
        <p:sp>
          <p:nvSpPr>
            <p:cNvPr id="7329" name="Google Shape;7329;p7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8"/>
          <p:cNvGrpSpPr/>
          <p:nvPr/>
        </p:nvGrpSpPr>
        <p:grpSpPr>
          <a:xfrm>
            <a:off x="5779179" y="2276142"/>
            <a:ext cx="323524" cy="358774"/>
            <a:chOff x="-57162350" y="3982000"/>
            <a:chExt cx="287500" cy="318825"/>
          </a:xfrm>
        </p:grpSpPr>
        <p:sp>
          <p:nvSpPr>
            <p:cNvPr id="7338" name="Google Shape;7338;p7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8"/>
          <p:cNvGrpSpPr/>
          <p:nvPr/>
        </p:nvGrpSpPr>
        <p:grpSpPr>
          <a:xfrm>
            <a:off x="7070492" y="3206648"/>
            <a:ext cx="358971" cy="357198"/>
            <a:chOff x="-52851675" y="3585650"/>
            <a:chExt cx="319000" cy="317425"/>
          </a:xfrm>
        </p:grpSpPr>
        <p:sp>
          <p:nvSpPr>
            <p:cNvPr id="7347" name="Google Shape;7347;p7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8"/>
          <p:cNvGrpSpPr/>
          <p:nvPr/>
        </p:nvGrpSpPr>
        <p:grpSpPr>
          <a:xfrm>
            <a:off x="7092647" y="3668449"/>
            <a:ext cx="314662" cy="358999"/>
            <a:chOff x="-52832000" y="3976300"/>
            <a:chExt cx="279625" cy="319025"/>
          </a:xfrm>
        </p:grpSpPr>
        <p:sp>
          <p:nvSpPr>
            <p:cNvPr id="7354" name="Google Shape;7354;p7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78"/>
          <p:cNvGrpSpPr/>
          <p:nvPr/>
        </p:nvGrpSpPr>
        <p:grpSpPr>
          <a:xfrm>
            <a:off x="6209853" y="4123097"/>
            <a:ext cx="316434" cy="358099"/>
            <a:chOff x="-51633225" y="3198925"/>
            <a:chExt cx="281200" cy="318225"/>
          </a:xfrm>
        </p:grpSpPr>
        <p:sp>
          <p:nvSpPr>
            <p:cNvPr id="7360" name="Google Shape;7360;p7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78"/>
          <p:cNvGrpSpPr/>
          <p:nvPr/>
        </p:nvGrpSpPr>
        <p:grpSpPr>
          <a:xfrm>
            <a:off x="6628676" y="1381018"/>
            <a:ext cx="365188" cy="357226"/>
            <a:chOff x="-56396775" y="3199700"/>
            <a:chExt cx="324525" cy="317450"/>
          </a:xfrm>
        </p:grpSpPr>
        <p:sp>
          <p:nvSpPr>
            <p:cNvPr id="7368" name="Google Shape;7368;p7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8"/>
          <p:cNvGrpSpPr/>
          <p:nvPr/>
        </p:nvGrpSpPr>
        <p:grpSpPr>
          <a:xfrm>
            <a:off x="6631771" y="1846953"/>
            <a:ext cx="358999" cy="335958"/>
            <a:chOff x="-56394425" y="3600600"/>
            <a:chExt cx="319025" cy="298550"/>
          </a:xfrm>
        </p:grpSpPr>
        <p:sp>
          <p:nvSpPr>
            <p:cNvPr id="7375" name="Google Shape;7375;p7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8"/>
          <p:cNvGrpSpPr/>
          <p:nvPr/>
        </p:nvGrpSpPr>
        <p:grpSpPr>
          <a:xfrm>
            <a:off x="6662538" y="2277717"/>
            <a:ext cx="327068" cy="357198"/>
            <a:chOff x="-56379450" y="3983400"/>
            <a:chExt cx="290650" cy="317425"/>
          </a:xfrm>
        </p:grpSpPr>
        <p:sp>
          <p:nvSpPr>
            <p:cNvPr id="7379" name="Google Shape;7379;p7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8"/>
          <p:cNvGrpSpPr/>
          <p:nvPr/>
        </p:nvGrpSpPr>
        <p:grpSpPr>
          <a:xfrm>
            <a:off x="5326242" y="2741864"/>
            <a:ext cx="316434" cy="358971"/>
            <a:chOff x="-54401725" y="3198925"/>
            <a:chExt cx="281200" cy="319000"/>
          </a:xfrm>
        </p:grpSpPr>
        <p:sp>
          <p:nvSpPr>
            <p:cNvPr id="7388" name="Google Shape;7388;p7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8"/>
          <p:cNvGrpSpPr/>
          <p:nvPr/>
        </p:nvGrpSpPr>
        <p:grpSpPr>
          <a:xfrm>
            <a:off x="5327128" y="3211965"/>
            <a:ext cx="314662" cy="358099"/>
            <a:chOff x="-54401725" y="3590375"/>
            <a:chExt cx="279625" cy="318225"/>
          </a:xfrm>
        </p:grpSpPr>
        <p:sp>
          <p:nvSpPr>
            <p:cNvPr id="7400" name="Google Shape;7400;p7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8"/>
          <p:cNvGrpSpPr/>
          <p:nvPr/>
        </p:nvGrpSpPr>
        <p:grpSpPr>
          <a:xfrm>
            <a:off x="5324920" y="3675538"/>
            <a:ext cx="319079" cy="358099"/>
            <a:chOff x="-54403300" y="3982600"/>
            <a:chExt cx="283550" cy="318225"/>
          </a:xfrm>
        </p:grpSpPr>
        <p:sp>
          <p:nvSpPr>
            <p:cNvPr id="7407" name="Google Shape;7407;p7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78"/>
          <p:cNvGrpSpPr/>
          <p:nvPr/>
        </p:nvGrpSpPr>
        <p:grpSpPr>
          <a:xfrm>
            <a:off x="7512313" y="2736772"/>
            <a:ext cx="356298" cy="356973"/>
            <a:chOff x="-52458650" y="3194400"/>
            <a:chExt cx="316625" cy="317225"/>
          </a:xfrm>
        </p:grpSpPr>
        <p:sp>
          <p:nvSpPr>
            <p:cNvPr id="7413" name="Google Shape;7413;p7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78"/>
          <p:cNvGrpSpPr/>
          <p:nvPr/>
        </p:nvGrpSpPr>
        <p:grpSpPr>
          <a:xfrm>
            <a:off x="4881188" y="2741864"/>
            <a:ext cx="314662" cy="358971"/>
            <a:chOff x="-54793175" y="3198925"/>
            <a:chExt cx="279625" cy="319000"/>
          </a:xfrm>
        </p:grpSpPr>
        <p:sp>
          <p:nvSpPr>
            <p:cNvPr id="7422" name="Google Shape;7422;p7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78"/>
          <p:cNvGrpSpPr/>
          <p:nvPr/>
        </p:nvGrpSpPr>
        <p:grpSpPr>
          <a:xfrm>
            <a:off x="7521611" y="3205748"/>
            <a:ext cx="337703" cy="357845"/>
            <a:chOff x="-52450000" y="3584850"/>
            <a:chExt cx="300100" cy="318000"/>
          </a:xfrm>
        </p:grpSpPr>
        <p:sp>
          <p:nvSpPr>
            <p:cNvPr id="7430" name="Google Shape;7430;p7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78"/>
          <p:cNvGrpSpPr/>
          <p:nvPr/>
        </p:nvGrpSpPr>
        <p:grpSpPr>
          <a:xfrm>
            <a:off x="7533131" y="3670221"/>
            <a:ext cx="314662" cy="357226"/>
            <a:chOff x="-52440550" y="3977875"/>
            <a:chExt cx="279625" cy="317450"/>
          </a:xfrm>
        </p:grpSpPr>
        <p:sp>
          <p:nvSpPr>
            <p:cNvPr id="7438" name="Google Shape;7438;p7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8"/>
          <p:cNvGrpSpPr/>
          <p:nvPr/>
        </p:nvGrpSpPr>
        <p:grpSpPr>
          <a:xfrm>
            <a:off x="6645066" y="4126427"/>
            <a:ext cx="314662" cy="358999"/>
            <a:chOff x="-51623775" y="3584850"/>
            <a:chExt cx="279625" cy="319025"/>
          </a:xfrm>
        </p:grpSpPr>
        <p:sp>
          <p:nvSpPr>
            <p:cNvPr id="7447" name="Google Shape;7447;p7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6" name="Google Shape;7456;p78"/>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57" name="Google Shape;7457;p78"/>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1"/>
        <p:cNvGrpSpPr/>
        <p:nvPr/>
      </p:nvGrpSpPr>
      <p:grpSpPr>
        <a:xfrm>
          <a:off x="0" y="0"/>
          <a:ext cx="0" cy="0"/>
          <a:chOff x="0" y="0"/>
          <a:chExt cx="0" cy="0"/>
        </a:xfrm>
      </p:grpSpPr>
      <p:grpSp>
        <p:nvGrpSpPr>
          <p:cNvPr id="7462" name="Google Shape;7462;p79"/>
          <p:cNvGrpSpPr/>
          <p:nvPr/>
        </p:nvGrpSpPr>
        <p:grpSpPr>
          <a:xfrm>
            <a:off x="885675" y="1386849"/>
            <a:ext cx="276003" cy="357300"/>
            <a:chOff x="-50469125" y="3183175"/>
            <a:chExt cx="233150" cy="301825"/>
          </a:xfrm>
        </p:grpSpPr>
        <p:sp>
          <p:nvSpPr>
            <p:cNvPr id="7463" name="Google Shape;7463;p7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9"/>
          <p:cNvGrpSpPr/>
          <p:nvPr/>
        </p:nvGrpSpPr>
        <p:grpSpPr>
          <a:xfrm>
            <a:off x="845574" y="1822251"/>
            <a:ext cx="356205" cy="355288"/>
            <a:chOff x="-50504575" y="3550975"/>
            <a:chExt cx="300900" cy="300125"/>
          </a:xfrm>
        </p:grpSpPr>
        <p:sp>
          <p:nvSpPr>
            <p:cNvPr id="7467" name="Google Shape;7467;p7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9"/>
          <p:cNvGrpSpPr/>
          <p:nvPr/>
        </p:nvGrpSpPr>
        <p:grpSpPr>
          <a:xfrm>
            <a:off x="845574" y="2260493"/>
            <a:ext cx="356205" cy="354341"/>
            <a:chOff x="-50503000" y="3921175"/>
            <a:chExt cx="300900" cy="299325"/>
          </a:xfrm>
        </p:grpSpPr>
        <p:sp>
          <p:nvSpPr>
            <p:cNvPr id="7472" name="Google Shape;7472;p7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9"/>
          <p:cNvGrpSpPr/>
          <p:nvPr/>
        </p:nvGrpSpPr>
        <p:grpSpPr>
          <a:xfrm>
            <a:off x="3049627" y="1406411"/>
            <a:ext cx="355258" cy="356205"/>
            <a:chOff x="-48630025" y="3199700"/>
            <a:chExt cx="300100" cy="300900"/>
          </a:xfrm>
        </p:grpSpPr>
        <p:sp>
          <p:nvSpPr>
            <p:cNvPr id="7478" name="Google Shape;7478;p7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9"/>
          <p:cNvGrpSpPr/>
          <p:nvPr/>
        </p:nvGrpSpPr>
        <p:grpSpPr>
          <a:xfrm>
            <a:off x="3049627" y="1843707"/>
            <a:ext cx="355258" cy="355258"/>
            <a:chOff x="-48630025" y="3569100"/>
            <a:chExt cx="300100" cy="300100"/>
          </a:xfrm>
        </p:grpSpPr>
        <p:sp>
          <p:nvSpPr>
            <p:cNvPr id="7482" name="Google Shape;7482;p7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9"/>
          <p:cNvGrpSpPr/>
          <p:nvPr/>
        </p:nvGrpSpPr>
        <p:grpSpPr>
          <a:xfrm>
            <a:off x="3050101" y="2281003"/>
            <a:ext cx="354311" cy="353394"/>
            <a:chOff x="-48629225" y="3938500"/>
            <a:chExt cx="299300" cy="298525"/>
          </a:xfrm>
        </p:grpSpPr>
        <p:sp>
          <p:nvSpPr>
            <p:cNvPr id="7493" name="Google Shape;7493;p7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79"/>
          <p:cNvGrpSpPr/>
          <p:nvPr/>
        </p:nvGrpSpPr>
        <p:grpSpPr>
          <a:xfrm>
            <a:off x="1785504" y="2752344"/>
            <a:ext cx="311458" cy="354341"/>
            <a:chOff x="-46762575" y="3200500"/>
            <a:chExt cx="263100" cy="299325"/>
          </a:xfrm>
        </p:grpSpPr>
        <p:sp>
          <p:nvSpPr>
            <p:cNvPr id="7498" name="Google Shape;7498;p7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9"/>
          <p:cNvGrpSpPr/>
          <p:nvPr/>
        </p:nvGrpSpPr>
        <p:grpSpPr>
          <a:xfrm>
            <a:off x="1763589" y="3211066"/>
            <a:ext cx="355288" cy="312375"/>
            <a:chOff x="-46779900" y="3588000"/>
            <a:chExt cx="300125" cy="263875"/>
          </a:xfrm>
        </p:grpSpPr>
        <p:sp>
          <p:nvSpPr>
            <p:cNvPr id="7504" name="Google Shape;7504;p7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9"/>
          <p:cNvGrpSpPr/>
          <p:nvPr/>
        </p:nvGrpSpPr>
        <p:grpSpPr>
          <a:xfrm>
            <a:off x="1764062" y="3625988"/>
            <a:ext cx="354341" cy="353394"/>
            <a:chOff x="-46779100" y="3938500"/>
            <a:chExt cx="299325" cy="298525"/>
          </a:xfrm>
        </p:grpSpPr>
        <p:sp>
          <p:nvSpPr>
            <p:cNvPr id="7509" name="Google Shape;7509;p7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79"/>
          <p:cNvGrpSpPr/>
          <p:nvPr/>
        </p:nvGrpSpPr>
        <p:grpSpPr>
          <a:xfrm>
            <a:off x="3971800" y="2758855"/>
            <a:ext cx="355258" cy="355288"/>
            <a:chOff x="-44924250" y="3206000"/>
            <a:chExt cx="300100" cy="300125"/>
          </a:xfrm>
        </p:grpSpPr>
        <p:sp>
          <p:nvSpPr>
            <p:cNvPr id="7512" name="Google Shape;7512;p7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9"/>
          <p:cNvGrpSpPr/>
          <p:nvPr/>
        </p:nvGrpSpPr>
        <p:grpSpPr>
          <a:xfrm>
            <a:off x="1286286" y="1386849"/>
            <a:ext cx="355258" cy="355258"/>
            <a:chOff x="-50134375" y="3183175"/>
            <a:chExt cx="300100" cy="300100"/>
          </a:xfrm>
        </p:grpSpPr>
        <p:sp>
          <p:nvSpPr>
            <p:cNvPr id="7518" name="Google Shape;7518;p7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9"/>
          <p:cNvGrpSpPr/>
          <p:nvPr/>
        </p:nvGrpSpPr>
        <p:grpSpPr>
          <a:xfrm>
            <a:off x="1286286" y="1822251"/>
            <a:ext cx="355258" cy="355288"/>
            <a:chOff x="-50134375" y="3550975"/>
            <a:chExt cx="300100" cy="300125"/>
          </a:xfrm>
        </p:grpSpPr>
        <p:sp>
          <p:nvSpPr>
            <p:cNvPr id="7529" name="Google Shape;7529;p7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9"/>
          <p:cNvGrpSpPr/>
          <p:nvPr/>
        </p:nvGrpSpPr>
        <p:grpSpPr>
          <a:xfrm>
            <a:off x="1286286" y="2259783"/>
            <a:ext cx="355258" cy="355051"/>
            <a:chOff x="-50134375" y="3920575"/>
            <a:chExt cx="300100" cy="299925"/>
          </a:xfrm>
        </p:grpSpPr>
        <p:sp>
          <p:nvSpPr>
            <p:cNvPr id="7532" name="Google Shape;7532;p7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9"/>
          <p:cNvGrpSpPr/>
          <p:nvPr/>
        </p:nvGrpSpPr>
        <p:grpSpPr>
          <a:xfrm>
            <a:off x="3497010" y="1407358"/>
            <a:ext cx="357123" cy="355258"/>
            <a:chOff x="-48262200" y="3200500"/>
            <a:chExt cx="301675" cy="300100"/>
          </a:xfrm>
        </p:grpSpPr>
        <p:sp>
          <p:nvSpPr>
            <p:cNvPr id="7536" name="Google Shape;7536;p7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79"/>
          <p:cNvGrpSpPr/>
          <p:nvPr/>
        </p:nvGrpSpPr>
        <p:grpSpPr>
          <a:xfrm>
            <a:off x="3526383" y="1844447"/>
            <a:ext cx="298377" cy="354519"/>
            <a:chOff x="-48233050" y="3569725"/>
            <a:chExt cx="252050" cy="299475"/>
          </a:xfrm>
        </p:grpSpPr>
        <p:sp>
          <p:nvSpPr>
            <p:cNvPr id="7546" name="Google Shape;7546;p7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9"/>
          <p:cNvGrpSpPr/>
          <p:nvPr/>
        </p:nvGrpSpPr>
        <p:grpSpPr>
          <a:xfrm>
            <a:off x="3550148" y="2278191"/>
            <a:ext cx="250847" cy="358070"/>
            <a:chOff x="-48216525" y="3936125"/>
            <a:chExt cx="211900" cy="302475"/>
          </a:xfrm>
        </p:grpSpPr>
        <p:sp>
          <p:nvSpPr>
            <p:cNvPr id="7550" name="Google Shape;7550;p7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79"/>
          <p:cNvGrpSpPr/>
          <p:nvPr/>
        </p:nvGrpSpPr>
        <p:grpSpPr>
          <a:xfrm>
            <a:off x="2205866" y="2753261"/>
            <a:ext cx="355258" cy="355288"/>
            <a:chOff x="-46410500" y="3201275"/>
            <a:chExt cx="300100" cy="300125"/>
          </a:xfrm>
        </p:grpSpPr>
        <p:sp>
          <p:nvSpPr>
            <p:cNvPr id="7555" name="Google Shape;7555;p7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79"/>
          <p:cNvGrpSpPr/>
          <p:nvPr/>
        </p:nvGrpSpPr>
        <p:grpSpPr>
          <a:xfrm>
            <a:off x="2205866" y="3188692"/>
            <a:ext cx="355258" cy="356205"/>
            <a:chOff x="-46409700" y="3569100"/>
            <a:chExt cx="300100" cy="300900"/>
          </a:xfrm>
        </p:grpSpPr>
        <p:sp>
          <p:nvSpPr>
            <p:cNvPr id="7561" name="Google Shape;7561;p7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79"/>
          <p:cNvGrpSpPr/>
          <p:nvPr/>
        </p:nvGrpSpPr>
        <p:grpSpPr>
          <a:xfrm>
            <a:off x="2193747" y="3624124"/>
            <a:ext cx="379497" cy="358070"/>
            <a:chOff x="-46422300" y="3936925"/>
            <a:chExt cx="320575" cy="302475"/>
          </a:xfrm>
        </p:grpSpPr>
        <p:sp>
          <p:nvSpPr>
            <p:cNvPr id="7567" name="Google Shape;7567;p7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9"/>
          <p:cNvGrpSpPr/>
          <p:nvPr/>
        </p:nvGrpSpPr>
        <p:grpSpPr>
          <a:xfrm>
            <a:off x="3971326" y="3178452"/>
            <a:ext cx="356205" cy="355258"/>
            <a:chOff x="-44914800" y="3560450"/>
            <a:chExt cx="300900" cy="300100"/>
          </a:xfrm>
        </p:grpSpPr>
        <p:sp>
          <p:nvSpPr>
            <p:cNvPr id="7570" name="Google Shape;7570;p7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9"/>
          <p:cNvGrpSpPr/>
          <p:nvPr/>
        </p:nvGrpSpPr>
        <p:grpSpPr>
          <a:xfrm>
            <a:off x="1726378" y="1387086"/>
            <a:ext cx="354311" cy="354104"/>
            <a:chOff x="-49764975" y="3183375"/>
            <a:chExt cx="299300" cy="299125"/>
          </a:xfrm>
        </p:grpSpPr>
        <p:sp>
          <p:nvSpPr>
            <p:cNvPr id="7576" name="Google Shape;7576;p7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9"/>
          <p:cNvGrpSpPr/>
          <p:nvPr/>
        </p:nvGrpSpPr>
        <p:grpSpPr>
          <a:xfrm>
            <a:off x="1726378" y="1822547"/>
            <a:ext cx="354311" cy="355909"/>
            <a:chOff x="-49764975" y="3551225"/>
            <a:chExt cx="299300" cy="300650"/>
          </a:xfrm>
        </p:grpSpPr>
        <p:sp>
          <p:nvSpPr>
            <p:cNvPr id="7586" name="Google Shape;7586;p7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9"/>
          <p:cNvGrpSpPr/>
          <p:nvPr/>
        </p:nvGrpSpPr>
        <p:grpSpPr>
          <a:xfrm>
            <a:off x="1724040" y="2259310"/>
            <a:ext cx="358987" cy="355525"/>
            <a:chOff x="-49766550" y="3920175"/>
            <a:chExt cx="303250" cy="300325"/>
          </a:xfrm>
        </p:grpSpPr>
        <p:sp>
          <p:nvSpPr>
            <p:cNvPr id="7598" name="Google Shape;7598;p7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9"/>
          <p:cNvGrpSpPr/>
          <p:nvPr/>
        </p:nvGrpSpPr>
        <p:grpSpPr>
          <a:xfrm>
            <a:off x="3939571" y="1407358"/>
            <a:ext cx="357123" cy="354341"/>
            <a:chOff x="-47892800" y="3200500"/>
            <a:chExt cx="301675" cy="299325"/>
          </a:xfrm>
        </p:grpSpPr>
        <p:sp>
          <p:nvSpPr>
            <p:cNvPr id="7603" name="Google Shape;7603;p7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9"/>
          <p:cNvGrpSpPr/>
          <p:nvPr/>
        </p:nvGrpSpPr>
        <p:grpSpPr>
          <a:xfrm>
            <a:off x="4003437" y="1843707"/>
            <a:ext cx="229391" cy="355258"/>
            <a:chOff x="-47839250" y="3569100"/>
            <a:chExt cx="193775" cy="300100"/>
          </a:xfrm>
        </p:grpSpPr>
        <p:sp>
          <p:nvSpPr>
            <p:cNvPr id="7610" name="Google Shape;7610;p7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9"/>
          <p:cNvGrpSpPr/>
          <p:nvPr/>
        </p:nvGrpSpPr>
        <p:grpSpPr>
          <a:xfrm>
            <a:off x="3940503" y="2280056"/>
            <a:ext cx="355258" cy="356205"/>
            <a:chOff x="-47892800" y="3937700"/>
            <a:chExt cx="300100" cy="300900"/>
          </a:xfrm>
        </p:grpSpPr>
        <p:sp>
          <p:nvSpPr>
            <p:cNvPr id="7617" name="Google Shape;7617;p7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9"/>
          <p:cNvGrpSpPr/>
          <p:nvPr/>
        </p:nvGrpSpPr>
        <p:grpSpPr>
          <a:xfrm>
            <a:off x="2645798" y="2773770"/>
            <a:ext cx="355258" cy="311458"/>
            <a:chOff x="-46042675" y="3218600"/>
            <a:chExt cx="300100" cy="263100"/>
          </a:xfrm>
        </p:grpSpPr>
        <p:sp>
          <p:nvSpPr>
            <p:cNvPr id="7626" name="Google Shape;7626;p7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9"/>
          <p:cNvGrpSpPr/>
          <p:nvPr/>
        </p:nvGrpSpPr>
        <p:grpSpPr>
          <a:xfrm>
            <a:off x="2645798" y="3188219"/>
            <a:ext cx="355258" cy="323118"/>
            <a:chOff x="-46042675" y="3568700"/>
            <a:chExt cx="300100" cy="272950"/>
          </a:xfrm>
        </p:grpSpPr>
        <p:sp>
          <p:nvSpPr>
            <p:cNvPr id="7633" name="Google Shape;7633;p7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9"/>
          <p:cNvGrpSpPr/>
          <p:nvPr/>
        </p:nvGrpSpPr>
        <p:grpSpPr>
          <a:xfrm>
            <a:off x="2687749" y="3625189"/>
            <a:ext cx="271357" cy="356057"/>
            <a:chOff x="-46007225" y="3937825"/>
            <a:chExt cx="229225" cy="300775"/>
          </a:xfrm>
        </p:grpSpPr>
        <p:sp>
          <p:nvSpPr>
            <p:cNvPr id="7638" name="Google Shape;7638;p7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9"/>
          <p:cNvGrpSpPr/>
          <p:nvPr/>
        </p:nvGrpSpPr>
        <p:grpSpPr>
          <a:xfrm>
            <a:off x="3993241" y="3615275"/>
            <a:ext cx="312375" cy="357596"/>
            <a:chOff x="-44895900" y="3929450"/>
            <a:chExt cx="263875" cy="302075"/>
          </a:xfrm>
        </p:grpSpPr>
        <p:sp>
          <p:nvSpPr>
            <p:cNvPr id="7649" name="Google Shape;7649;p7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9"/>
          <p:cNvGrpSpPr/>
          <p:nvPr/>
        </p:nvGrpSpPr>
        <p:grpSpPr>
          <a:xfrm>
            <a:off x="2167060" y="1398036"/>
            <a:ext cx="356205" cy="332885"/>
            <a:chOff x="-49397175" y="3192625"/>
            <a:chExt cx="300900" cy="281200"/>
          </a:xfrm>
        </p:grpSpPr>
        <p:sp>
          <p:nvSpPr>
            <p:cNvPr id="7656" name="Google Shape;7656;p7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79"/>
          <p:cNvGrpSpPr/>
          <p:nvPr/>
        </p:nvGrpSpPr>
        <p:grpSpPr>
          <a:xfrm>
            <a:off x="2193163" y="1822251"/>
            <a:ext cx="304000" cy="356205"/>
            <a:chOff x="-49375900" y="3550975"/>
            <a:chExt cx="256800" cy="300900"/>
          </a:xfrm>
        </p:grpSpPr>
        <p:sp>
          <p:nvSpPr>
            <p:cNvPr id="7664" name="Google Shape;7664;p7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9"/>
          <p:cNvGrpSpPr/>
          <p:nvPr/>
        </p:nvGrpSpPr>
        <p:grpSpPr>
          <a:xfrm>
            <a:off x="2188516" y="2259546"/>
            <a:ext cx="313293" cy="356205"/>
            <a:chOff x="-49378250" y="3920375"/>
            <a:chExt cx="264650" cy="300900"/>
          </a:xfrm>
        </p:grpSpPr>
        <p:sp>
          <p:nvSpPr>
            <p:cNvPr id="7676" name="Google Shape;7676;p7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9"/>
          <p:cNvGrpSpPr/>
          <p:nvPr/>
        </p:nvGrpSpPr>
        <p:grpSpPr>
          <a:xfrm>
            <a:off x="907504" y="2752344"/>
            <a:ext cx="312375" cy="357123"/>
            <a:chOff x="-47505300" y="3200500"/>
            <a:chExt cx="263875" cy="301675"/>
          </a:xfrm>
        </p:grpSpPr>
        <p:sp>
          <p:nvSpPr>
            <p:cNvPr id="7684" name="Google Shape;7684;p7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79"/>
          <p:cNvGrpSpPr/>
          <p:nvPr/>
        </p:nvGrpSpPr>
        <p:grpSpPr>
          <a:xfrm>
            <a:off x="885604" y="3188692"/>
            <a:ext cx="356176" cy="355051"/>
            <a:chOff x="-47524975" y="3569100"/>
            <a:chExt cx="300875" cy="299925"/>
          </a:xfrm>
        </p:grpSpPr>
        <p:sp>
          <p:nvSpPr>
            <p:cNvPr id="7698" name="Google Shape;7698;p7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9"/>
          <p:cNvGrpSpPr/>
          <p:nvPr/>
        </p:nvGrpSpPr>
        <p:grpSpPr>
          <a:xfrm>
            <a:off x="886062" y="3667954"/>
            <a:ext cx="355258" cy="270410"/>
            <a:chOff x="-47523400" y="3973950"/>
            <a:chExt cx="300100" cy="228425"/>
          </a:xfrm>
        </p:grpSpPr>
        <p:sp>
          <p:nvSpPr>
            <p:cNvPr id="7704" name="Google Shape;7704;p7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79"/>
          <p:cNvGrpSpPr/>
          <p:nvPr/>
        </p:nvGrpSpPr>
        <p:grpSpPr>
          <a:xfrm>
            <a:off x="3091183" y="2750953"/>
            <a:ext cx="354341" cy="357596"/>
            <a:chOff x="-45673275" y="3199325"/>
            <a:chExt cx="299325" cy="302075"/>
          </a:xfrm>
        </p:grpSpPr>
        <p:sp>
          <p:nvSpPr>
            <p:cNvPr id="7710" name="Google Shape;7710;p7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9"/>
          <p:cNvGrpSpPr/>
          <p:nvPr/>
        </p:nvGrpSpPr>
        <p:grpSpPr>
          <a:xfrm>
            <a:off x="3090251" y="3209202"/>
            <a:ext cx="356205" cy="314240"/>
            <a:chOff x="-45674075" y="3586425"/>
            <a:chExt cx="300900" cy="265450"/>
          </a:xfrm>
        </p:grpSpPr>
        <p:sp>
          <p:nvSpPr>
            <p:cNvPr id="7714" name="Google Shape;7714;p7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9"/>
          <p:cNvGrpSpPr/>
          <p:nvPr/>
        </p:nvGrpSpPr>
        <p:grpSpPr>
          <a:xfrm>
            <a:off x="3091183" y="3625041"/>
            <a:ext cx="354341" cy="356205"/>
            <a:chOff x="-45673275" y="3937700"/>
            <a:chExt cx="299325" cy="300900"/>
          </a:xfrm>
        </p:grpSpPr>
        <p:sp>
          <p:nvSpPr>
            <p:cNvPr id="7717" name="Google Shape;7717;p7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9"/>
          <p:cNvGrpSpPr/>
          <p:nvPr/>
        </p:nvGrpSpPr>
        <p:grpSpPr>
          <a:xfrm>
            <a:off x="2205349" y="4117825"/>
            <a:ext cx="356205" cy="356205"/>
            <a:chOff x="-44512325" y="3176075"/>
            <a:chExt cx="300900" cy="300900"/>
          </a:xfrm>
        </p:grpSpPr>
        <p:sp>
          <p:nvSpPr>
            <p:cNvPr id="7724" name="Google Shape;7724;p7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9"/>
          <p:cNvGrpSpPr/>
          <p:nvPr/>
        </p:nvGrpSpPr>
        <p:grpSpPr>
          <a:xfrm>
            <a:off x="2608689" y="1386849"/>
            <a:ext cx="354341" cy="354341"/>
            <a:chOff x="-49027775" y="3183175"/>
            <a:chExt cx="299325" cy="299325"/>
          </a:xfrm>
        </p:grpSpPr>
        <p:sp>
          <p:nvSpPr>
            <p:cNvPr id="7728" name="Google Shape;7728;p7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9"/>
          <p:cNvGrpSpPr/>
          <p:nvPr/>
        </p:nvGrpSpPr>
        <p:grpSpPr>
          <a:xfrm>
            <a:off x="2608230" y="1822251"/>
            <a:ext cx="355258" cy="357152"/>
            <a:chOff x="-49027775" y="3550975"/>
            <a:chExt cx="300100" cy="301700"/>
          </a:xfrm>
        </p:grpSpPr>
        <p:sp>
          <p:nvSpPr>
            <p:cNvPr id="7733" name="Google Shape;7733;p7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9"/>
          <p:cNvGrpSpPr/>
          <p:nvPr/>
        </p:nvGrpSpPr>
        <p:grpSpPr>
          <a:xfrm>
            <a:off x="2606306" y="2259310"/>
            <a:ext cx="359106" cy="355525"/>
            <a:chOff x="-49031025" y="3920175"/>
            <a:chExt cx="303350" cy="300325"/>
          </a:xfrm>
        </p:grpSpPr>
        <p:sp>
          <p:nvSpPr>
            <p:cNvPr id="7744" name="Google Shape;7744;p7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9"/>
          <p:cNvGrpSpPr/>
          <p:nvPr/>
        </p:nvGrpSpPr>
        <p:grpSpPr>
          <a:xfrm>
            <a:off x="1322411" y="2752344"/>
            <a:ext cx="356176" cy="354341"/>
            <a:chOff x="-47155575" y="3200500"/>
            <a:chExt cx="300875" cy="299325"/>
          </a:xfrm>
        </p:grpSpPr>
        <p:sp>
          <p:nvSpPr>
            <p:cNvPr id="7751" name="Google Shape;7751;p7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9"/>
          <p:cNvGrpSpPr/>
          <p:nvPr/>
        </p:nvGrpSpPr>
        <p:grpSpPr>
          <a:xfrm>
            <a:off x="1322870" y="3188692"/>
            <a:ext cx="355258" cy="355258"/>
            <a:chOff x="-47154800" y="3569100"/>
            <a:chExt cx="300100" cy="300100"/>
          </a:xfrm>
        </p:grpSpPr>
        <p:sp>
          <p:nvSpPr>
            <p:cNvPr id="7758" name="Google Shape;7758;p7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9"/>
          <p:cNvGrpSpPr/>
          <p:nvPr/>
        </p:nvGrpSpPr>
        <p:grpSpPr>
          <a:xfrm>
            <a:off x="1323343" y="3626905"/>
            <a:ext cx="354311" cy="353423"/>
            <a:chOff x="-47154000" y="3939275"/>
            <a:chExt cx="299300" cy="298550"/>
          </a:xfrm>
        </p:grpSpPr>
        <p:sp>
          <p:nvSpPr>
            <p:cNvPr id="7765" name="Google Shape;7765;p7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9"/>
          <p:cNvGrpSpPr/>
          <p:nvPr/>
        </p:nvGrpSpPr>
        <p:grpSpPr>
          <a:xfrm>
            <a:off x="3548633" y="2752344"/>
            <a:ext cx="312375" cy="354341"/>
            <a:chOff x="-45286550" y="3200500"/>
            <a:chExt cx="263875" cy="299325"/>
          </a:xfrm>
        </p:grpSpPr>
        <p:sp>
          <p:nvSpPr>
            <p:cNvPr id="7770" name="Google Shape;7770;p7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79"/>
          <p:cNvGrpSpPr/>
          <p:nvPr/>
        </p:nvGrpSpPr>
        <p:grpSpPr>
          <a:xfrm>
            <a:off x="3548633" y="3189639"/>
            <a:ext cx="312375" cy="354311"/>
            <a:chOff x="-45286550" y="3569900"/>
            <a:chExt cx="263875" cy="299300"/>
          </a:xfrm>
        </p:grpSpPr>
        <p:sp>
          <p:nvSpPr>
            <p:cNvPr id="7774" name="Google Shape;7774;p7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9"/>
          <p:cNvGrpSpPr/>
          <p:nvPr/>
        </p:nvGrpSpPr>
        <p:grpSpPr>
          <a:xfrm>
            <a:off x="3559820" y="3625988"/>
            <a:ext cx="290001" cy="355258"/>
            <a:chOff x="-45277900" y="3938500"/>
            <a:chExt cx="244975" cy="300100"/>
          </a:xfrm>
        </p:grpSpPr>
        <p:sp>
          <p:nvSpPr>
            <p:cNvPr id="7781" name="Google Shape;7781;p7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79"/>
          <p:cNvGrpSpPr/>
          <p:nvPr/>
        </p:nvGrpSpPr>
        <p:grpSpPr>
          <a:xfrm>
            <a:off x="2645769" y="4095090"/>
            <a:ext cx="355258" cy="355258"/>
            <a:chOff x="-44502875" y="3576975"/>
            <a:chExt cx="300100" cy="300100"/>
          </a:xfrm>
        </p:grpSpPr>
        <p:sp>
          <p:nvSpPr>
            <p:cNvPr id="7786" name="Google Shape;7786;p7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9"/>
          <p:cNvGrpSpPr/>
          <p:nvPr/>
        </p:nvGrpSpPr>
        <p:grpSpPr>
          <a:xfrm>
            <a:off x="4858981" y="1820745"/>
            <a:ext cx="356196" cy="354670"/>
            <a:chOff x="-13946200" y="3647075"/>
            <a:chExt cx="353650" cy="352100"/>
          </a:xfrm>
        </p:grpSpPr>
        <p:sp>
          <p:nvSpPr>
            <p:cNvPr id="7790" name="Google Shape;7790;p7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9"/>
          <p:cNvGrpSpPr/>
          <p:nvPr/>
        </p:nvGrpSpPr>
        <p:grpSpPr>
          <a:xfrm>
            <a:off x="6642374" y="1380228"/>
            <a:ext cx="357002" cy="354267"/>
            <a:chOff x="-12163025" y="3214275"/>
            <a:chExt cx="354450" cy="351700"/>
          </a:xfrm>
        </p:grpSpPr>
        <p:sp>
          <p:nvSpPr>
            <p:cNvPr id="7797" name="Google Shape;7797;p7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9"/>
          <p:cNvGrpSpPr/>
          <p:nvPr/>
        </p:nvGrpSpPr>
        <p:grpSpPr>
          <a:xfrm>
            <a:off x="6643154" y="1819965"/>
            <a:ext cx="355441" cy="356232"/>
            <a:chOff x="-12160675" y="3647875"/>
            <a:chExt cx="352900" cy="353650"/>
          </a:xfrm>
        </p:grpSpPr>
        <p:sp>
          <p:nvSpPr>
            <p:cNvPr id="7801" name="Google Shape;7801;p7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79"/>
          <p:cNvGrpSpPr/>
          <p:nvPr/>
        </p:nvGrpSpPr>
        <p:grpSpPr>
          <a:xfrm>
            <a:off x="6653870" y="2264421"/>
            <a:ext cx="354635" cy="356232"/>
            <a:chOff x="-12160675" y="4081850"/>
            <a:chExt cx="352100" cy="353650"/>
          </a:xfrm>
        </p:grpSpPr>
        <p:sp>
          <p:nvSpPr>
            <p:cNvPr id="7809" name="Google Shape;7809;p7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9"/>
          <p:cNvGrpSpPr/>
          <p:nvPr/>
        </p:nvGrpSpPr>
        <p:grpSpPr>
          <a:xfrm>
            <a:off x="4858836" y="2738864"/>
            <a:ext cx="355416" cy="355652"/>
            <a:chOff x="-10391650" y="3180600"/>
            <a:chExt cx="352875" cy="353075"/>
          </a:xfrm>
        </p:grpSpPr>
        <p:sp>
          <p:nvSpPr>
            <p:cNvPr id="7816" name="Google Shape;7816;p7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9"/>
          <p:cNvGrpSpPr/>
          <p:nvPr/>
        </p:nvGrpSpPr>
        <p:grpSpPr>
          <a:xfrm>
            <a:off x="4858835" y="3215662"/>
            <a:ext cx="354635" cy="353890"/>
            <a:chOff x="-10390875" y="3616350"/>
            <a:chExt cx="352100" cy="351325"/>
          </a:xfrm>
        </p:grpSpPr>
        <p:sp>
          <p:nvSpPr>
            <p:cNvPr id="7823" name="Google Shape;7823;p7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79"/>
          <p:cNvGrpSpPr/>
          <p:nvPr/>
        </p:nvGrpSpPr>
        <p:grpSpPr>
          <a:xfrm>
            <a:off x="7525810" y="2740327"/>
            <a:ext cx="312585" cy="354670"/>
            <a:chOff x="-10370400" y="4049550"/>
            <a:chExt cx="310350" cy="352100"/>
          </a:xfrm>
        </p:grpSpPr>
        <p:sp>
          <p:nvSpPr>
            <p:cNvPr id="7827" name="Google Shape;7827;p7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9"/>
          <p:cNvGrpSpPr/>
          <p:nvPr/>
        </p:nvGrpSpPr>
        <p:grpSpPr>
          <a:xfrm>
            <a:off x="6630066" y="2739268"/>
            <a:ext cx="379236" cy="354847"/>
            <a:chOff x="-8674650" y="3210975"/>
            <a:chExt cx="376525" cy="352275"/>
          </a:xfrm>
        </p:grpSpPr>
        <p:sp>
          <p:nvSpPr>
            <p:cNvPr id="7833" name="Google Shape;7833;p7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9"/>
          <p:cNvGrpSpPr/>
          <p:nvPr/>
        </p:nvGrpSpPr>
        <p:grpSpPr>
          <a:xfrm>
            <a:off x="5301563" y="1820745"/>
            <a:ext cx="356221" cy="354670"/>
            <a:chOff x="-13512225" y="3647075"/>
            <a:chExt cx="353675" cy="352100"/>
          </a:xfrm>
        </p:grpSpPr>
        <p:sp>
          <p:nvSpPr>
            <p:cNvPr id="7840" name="Google Shape;7840;p7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79"/>
          <p:cNvGrpSpPr/>
          <p:nvPr/>
        </p:nvGrpSpPr>
        <p:grpSpPr>
          <a:xfrm>
            <a:off x="5311876" y="2264811"/>
            <a:ext cx="356221" cy="355451"/>
            <a:chOff x="-13512225" y="4080275"/>
            <a:chExt cx="353675" cy="352875"/>
          </a:xfrm>
        </p:grpSpPr>
        <p:sp>
          <p:nvSpPr>
            <p:cNvPr id="7851" name="Google Shape;7851;p7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9"/>
          <p:cNvGrpSpPr/>
          <p:nvPr/>
        </p:nvGrpSpPr>
        <p:grpSpPr>
          <a:xfrm>
            <a:off x="7084956" y="1412172"/>
            <a:ext cx="356196" cy="290379"/>
            <a:chOff x="-11728250" y="3245400"/>
            <a:chExt cx="353650" cy="288275"/>
          </a:xfrm>
        </p:grpSpPr>
        <p:sp>
          <p:nvSpPr>
            <p:cNvPr id="7863" name="Google Shape;7863;p7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9"/>
          <p:cNvGrpSpPr/>
          <p:nvPr/>
        </p:nvGrpSpPr>
        <p:grpSpPr>
          <a:xfrm>
            <a:off x="7117464" y="2264811"/>
            <a:ext cx="311804" cy="355451"/>
            <a:chOff x="-11703850" y="4081850"/>
            <a:chExt cx="309575" cy="352875"/>
          </a:xfrm>
        </p:grpSpPr>
        <p:sp>
          <p:nvSpPr>
            <p:cNvPr id="7869" name="Google Shape;7869;p7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9"/>
          <p:cNvGrpSpPr/>
          <p:nvPr/>
        </p:nvGrpSpPr>
        <p:grpSpPr>
          <a:xfrm>
            <a:off x="5306120" y="2738964"/>
            <a:ext cx="357002" cy="355451"/>
            <a:chOff x="-9958475" y="3180025"/>
            <a:chExt cx="354450" cy="352875"/>
          </a:xfrm>
        </p:grpSpPr>
        <p:sp>
          <p:nvSpPr>
            <p:cNvPr id="7878" name="Google Shape;7878;p7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9"/>
          <p:cNvGrpSpPr/>
          <p:nvPr/>
        </p:nvGrpSpPr>
        <p:grpSpPr>
          <a:xfrm>
            <a:off x="5315247" y="3214945"/>
            <a:ext cx="337966" cy="355325"/>
            <a:chOff x="-9949025" y="3615575"/>
            <a:chExt cx="335550" cy="352750"/>
          </a:xfrm>
        </p:grpSpPr>
        <p:sp>
          <p:nvSpPr>
            <p:cNvPr id="7882" name="Google Shape;7882;p7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9"/>
          <p:cNvGrpSpPr/>
          <p:nvPr/>
        </p:nvGrpSpPr>
        <p:grpSpPr>
          <a:xfrm>
            <a:off x="7950093" y="2738451"/>
            <a:ext cx="360175" cy="358423"/>
            <a:chOff x="-9961625" y="4048175"/>
            <a:chExt cx="357600" cy="355825"/>
          </a:xfrm>
        </p:grpSpPr>
        <p:sp>
          <p:nvSpPr>
            <p:cNvPr id="7886" name="Google Shape;7886;p7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9"/>
          <p:cNvGrpSpPr/>
          <p:nvPr/>
        </p:nvGrpSpPr>
        <p:grpSpPr>
          <a:xfrm>
            <a:off x="6636814" y="3213963"/>
            <a:ext cx="364959" cy="357289"/>
            <a:chOff x="-8680950" y="3624225"/>
            <a:chExt cx="362350" cy="354700"/>
          </a:xfrm>
        </p:grpSpPr>
        <p:sp>
          <p:nvSpPr>
            <p:cNvPr id="7893" name="Google Shape;7893;p7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9"/>
          <p:cNvGrpSpPr/>
          <p:nvPr/>
        </p:nvGrpSpPr>
        <p:grpSpPr>
          <a:xfrm>
            <a:off x="5773058" y="1379624"/>
            <a:ext cx="313365" cy="355476"/>
            <a:chOff x="-13056975" y="3212300"/>
            <a:chExt cx="311125" cy="352900"/>
          </a:xfrm>
        </p:grpSpPr>
        <p:sp>
          <p:nvSpPr>
            <p:cNvPr id="7900" name="Google Shape;7900;p7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9"/>
          <p:cNvGrpSpPr/>
          <p:nvPr/>
        </p:nvGrpSpPr>
        <p:grpSpPr>
          <a:xfrm>
            <a:off x="5750446" y="1820418"/>
            <a:ext cx="358588" cy="355325"/>
            <a:chOff x="-13077450" y="3647075"/>
            <a:chExt cx="356025" cy="352750"/>
          </a:xfrm>
        </p:grpSpPr>
        <p:sp>
          <p:nvSpPr>
            <p:cNvPr id="7905" name="Google Shape;7905;p7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9"/>
          <p:cNvGrpSpPr/>
          <p:nvPr/>
        </p:nvGrpSpPr>
        <p:grpSpPr>
          <a:xfrm>
            <a:off x="5761552" y="2264018"/>
            <a:ext cx="357002" cy="357037"/>
            <a:chOff x="-13079025" y="4079475"/>
            <a:chExt cx="354450" cy="354450"/>
          </a:xfrm>
        </p:grpSpPr>
        <p:sp>
          <p:nvSpPr>
            <p:cNvPr id="7909" name="Google Shape;7909;p7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9"/>
          <p:cNvGrpSpPr/>
          <p:nvPr/>
        </p:nvGrpSpPr>
        <p:grpSpPr>
          <a:xfrm>
            <a:off x="7534619" y="1380027"/>
            <a:ext cx="356221" cy="354670"/>
            <a:chOff x="-11292700" y="3213875"/>
            <a:chExt cx="353675" cy="352100"/>
          </a:xfrm>
        </p:grpSpPr>
        <p:sp>
          <p:nvSpPr>
            <p:cNvPr id="7914" name="Google Shape;7914;p7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9"/>
          <p:cNvGrpSpPr/>
          <p:nvPr/>
        </p:nvGrpSpPr>
        <p:grpSpPr>
          <a:xfrm>
            <a:off x="7528677" y="1819965"/>
            <a:ext cx="368106" cy="356232"/>
            <a:chOff x="-11299000" y="3647875"/>
            <a:chExt cx="365475" cy="353650"/>
          </a:xfrm>
        </p:grpSpPr>
        <p:sp>
          <p:nvSpPr>
            <p:cNvPr id="7922" name="Google Shape;7922;p7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9"/>
          <p:cNvGrpSpPr/>
          <p:nvPr/>
        </p:nvGrpSpPr>
        <p:grpSpPr>
          <a:xfrm>
            <a:off x="7544139" y="2275916"/>
            <a:ext cx="357808" cy="333240"/>
            <a:chOff x="-11295075" y="4092875"/>
            <a:chExt cx="355250" cy="330825"/>
          </a:xfrm>
        </p:grpSpPr>
        <p:sp>
          <p:nvSpPr>
            <p:cNvPr id="7929" name="Google Shape;7929;p7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9"/>
          <p:cNvGrpSpPr/>
          <p:nvPr/>
        </p:nvGrpSpPr>
        <p:grpSpPr>
          <a:xfrm>
            <a:off x="5769739" y="2738964"/>
            <a:ext cx="312585" cy="355451"/>
            <a:chOff x="-9500075" y="3180800"/>
            <a:chExt cx="310350" cy="352875"/>
          </a:xfrm>
        </p:grpSpPr>
        <p:sp>
          <p:nvSpPr>
            <p:cNvPr id="7935" name="Google Shape;7935;p7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9"/>
          <p:cNvGrpSpPr/>
          <p:nvPr/>
        </p:nvGrpSpPr>
        <p:grpSpPr>
          <a:xfrm>
            <a:off x="5747530" y="3214479"/>
            <a:ext cx="356221" cy="356257"/>
            <a:chOff x="-9523700" y="3614000"/>
            <a:chExt cx="353675" cy="353675"/>
          </a:xfrm>
        </p:grpSpPr>
        <p:sp>
          <p:nvSpPr>
            <p:cNvPr id="7945" name="Google Shape;7945;p7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9"/>
          <p:cNvGrpSpPr/>
          <p:nvPr/>
        </p:nvGrpSpPr>
        <p:grpSpPr>
          <a:xfrm>
            <a:off x="7532481" y="3237121"/>
            <a:ext cx="356221" cy="354670"/>
            <a:chOff x="-9523700" y="4049550"/>
            <a:chExt cx="353675" cy="352100"/>
          </a:xfrm>
        </p:grpSpPr>
        <p:sp>
          <p:nvSpPr>
            <p:cNvPr id="7955" name="Google Shape;7955;p7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9"/>
          <p:cNvGrpSpPr/>
          <p:nvPr/>
        </p:nvGrpSpPr>
        <p:grpSpPr>
          <a:xfrm>
            <a:off x="7088596" y="3237094"/>
            <a:ext cx="357002" cy="311029"/>
            <a:chOff x="-8209150" y="3659675"/>
            <a:chExt cx="354450" cy="308775"/>
          </a:xfrm>
        </p:grpSpPr>
        <p:sp>
          <p:nvSpPr>
            <p:cNvPr id="7963" name="Google Shape;7963;p7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9"/>
          <p:cNvGrpSpPr/>
          <p:nvPr/>
        </p:nvGrpSpPr>
        <p:grpSpPr>
          <a:xfrm>
            <a:off x="6202157" y="2266007"/>
            <a:ext cx="356221" cy="353059"/>
            <a:chOff x="-12643475" y="4081850"/>
            <a:chExt cx="353675" cy="350500"/>
          </a:xfrm>
        </p:grpSpPr>
        <p:sp>
          <p:nvSpPr>
            <p:cNvPr id="7970" name="Google Shape;7970;p7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4" name="Google Shape;7974;p79"/>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5" name="Google Shape;7975;p79"/>
          <p:cNvGrpSpPr/>
          <p:nvPr/>
        </p:nvGrpSpPr>
        <p:grpSpPr>
          <a:xfrm>
            <a:off x="7984757" y="2275916"/>
            <a:ext cx="356221" cy="333240"/>
            <a:chOff x="-10858725" y="4092875"/>
            <a:chExt cx="353675" cy="330825"/>
          </a:xfrm>
        </p:grpSpPr>
        <p:sp>
          <p:nvSpPr>
            <p:cNvPr id="7976" name="Google Shape;7976;p7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9"/>
          <p:cNvGrpSpPr/>
          <p:nvPr/>
        </p:nvGrpSpPr>
        <p:grpSpPr>
          <a:xfrm>
            <a:off x="6243280" y="3214882"/>
            <a:ext cx="252278" cy="355451"/>
            <a:chOff x="-9039300" y="3614000"/>
            <a:chExt cx="250475" cy="352875"/>
          </a:xfrm>
        </p:grpSpPr>
        <p:sp>
          <p:nvSpPr>
            <p:cNvPr id="7983" name="Google Shape;7983;p7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79"/>
          <p:cNvGrpSpPr/>
          <p:nvPr/>
        </p:nvGrpSpPr>
        <p:grpSpPr>
          <a:xfrm>
            <a:off x="7975246" y="3237121"/>
            <a:ext cx="354635" cy="354670"/>
            <a:chOff x="-9088150" y="4049550"/>
            <a:chExt cx="352100" cy="352100"/>
          </a:xfrm>
        </p:grpSpPr>
        <p:sp>
          <p:nvSpPr>
            <p:cNvPr id="7986" name="Google Shape;7986;p7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9"/>
          <p:cNvGrpSpPr/>
          <p:nvPr/>
        </p:nvGrpSpPr>
        <p:grpSpPr>
          <a:xfrm>
            <a:off x="7109610" y="2739354"/>
            <a:ext cx="315757" cy="354670"/>
            <a:chOff x="-8191825" y="3174500"/>
            <a:chExt cx="313500" cy="352100"/>
          </a:xfrm>
        </p:grpSpPr>
        <p:sp>
          <p:nvSpPr>
            <p:cNvPr id="7993" name="Google Shape;7993;p7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9"/>
          <p:cNvGrpSpPr/>
          <p:nvPr/>
        </p:nvGrpSpPr>
        <p:grpSpPr>
          <a:xfrm>
            <a:off x="4858968" y="1379875"/>
            <a:ext cx="356221" cy="354973"/>
            <a:chOff x="-13947000" y="3212800"/>
            <a:chExt cx="353675" cy="352400"/>
          </a:xfrm>
        </p:grpSpPr>
        <p:sp>
          <p:nvSpPr>
            <p:cNvPr id="7997" name="Google Shape;7997;p7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9" name="Google Shape;7999;p79"/>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0" name="Google Shape;8000;p79"/>
          <p:cNvGrpSpPr/>
          <p:nvPr/>
        </p:nvGrpSpPr>
        <p:grpSpPr>
          <a:xfrm>
            <a:off x="5301563" y="1379233"/>
            <a:ext cx="356221" cy="356257"/>
            <a:chOff x="-13512225" y="3211525"/>
            <a:chExt cx="353675" cy="353675"/>
          </a:xfrm>
        </p:grpSpPr>
        <p:sp>
          <p:nvSpPr>
            <p:cNvPr id="8001" name="Google Shape;8001;p7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9"/>
          <p:cNvGrpSpPr/>
          <p:nvPr/>
        </p:nvGrpSpPr>
        <p:grpSpPr>
          <a:xfrm>
            <a:off x="6191845" y="1379624"/>
            <a:ext cx="356221" cy="355476"/>
            <a:chOff x="-12643475" y="3212300"/>
            <a:chExt cx="353675" cy="352900"/>
          </a:xfrm>
        </p:grpSpPr>
        <p:sp>
          <p:nvSpPr>
            <p:cNvPr id="8007" name="Google Shape;8007;p7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9"/>
          <p:cNvGrpSpPr/>
          <p:nvPr/>
        </p:nvGrpSpPr>
        <p:grpSpPr>
          <a:xfrm>
            <a:off x="6191845" y="1831398"/>
            <a:ext cx="356221" cy="333366"/>
            <a:chOff x="-12643475" y="3657325"/>
            <a:chExt cx="353675" cy="330950"/>
          </a:xfrm>
        </p:grpSpPr>
        <p:sp>
          <p:nvSpPr>
            <p:cNvPr id="8017" name="Google Shape;8017;p7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9"/>
          <p:cNvGrpSpPr/>
          <p:nvPr/>
        </p:nvGrpSpPr>
        <p:grpSpPr>
          <a:xfrm>
            <a:off x="7974847" y="1380027"/>
            <a:ext cx="355416" cy="354670"/>
            <a:chOff x="-10857925" y="3213875"/>
            <a:chExt cx="352875" cy="352100"/>
          </a:xfrm>
        </p:grpSpPr>
        <p:sp>
          <p:nvSpPr>
            <p:cNvPr id="8024" name="Google Shape;8024;p7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9"/>
          <p:cNvGrpSpPr/>
          <p:nvPr/>
        </p:nvGrpSpPr>
        <p:grpSpPr>
          <a:xfrm>
            <a:off x="6191762" y="2739455"/>
            <a:ext cx="356096" cy="354469"/>
            <a:chOff x="-9089725" y="3180200"/>
            <a:chExt cx="353550" cy="351900"/>
          </a:xfrm>
        </p:grpSpPr>
        <p:sp>
          <p:nvSpPr>
            <p:cNvPr id="8035" name="Google Shape;8035;p7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9"/>
          <p:cNvGrpSpPr/>
          <p:nvPr/>
        </p:nvGrpSpPr>
        <p:grpSpPr>
          <a:xfrm>
            <a:off x="7083760" y="1819260"/>
            <a:ext cx="358588" cy="357642"/>
            <a:chOff x="7083760" y="1971660"/>
            <a:chExt cx="358588" cy="357642"/>
          </a:xfrm>
        </p:grpSpPr>
        <p:sp>
          <p:nvSpPr>
            <p:cNvPr id="8038" name="Google Shape;8038;p7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0" name="Google Shape;8050;p79"/>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51" name="Google Shape;8051;p79"/>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5"/>
        <p:cNvGrpSpPr/>
        <p:nvPr/>
      </p:nvGrpSpPr>
      <p:grpSpPr>
        <a:xfrm>
          <a:off x="0" y="0"/>
          <a:ext cx="0" cy="0"/>
          <a:chOff x="0" y="0"/>
          <a:chExt cx="0" cy="0"/>
        </a:xfrm>
      </p:grpSpPr>
      <p:sp>
        <p:nvSpPr>
          <p:cNvPr id="8056" name="Google Shape;8056;p8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7" name="Google Shape;8057;p80"/>
          <p:cNvGrpSpPr/>
          <p:nvPr/>
        </p:nvGrpSpPr>
        <p:grpSpPr>
          <a:xfrm>
            <a:off x="748855" y="2243507"/>
            <a:ext cx="452798" cy="449473"/>
            <a:chOff x="-21322300" y="3693325"/>
            <a:chExt cx="306400" cy="304150"/>
          </a:xfrm>
        </p:grpSpPr>
        <p:sp>
          <p:nvSpPr>
            <p:cNvPr id="8058" name="Google Shape;8058;p8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0"/>
          <p:cNvGrpSpPr/>
          <p:nvPr/>
        </p:nvGrpSpPr>
        <p:grpSpPr>
          <a:xfrm>
            <a:off x="748263" y="2810244"/>
            <a:ext cx="453980" cy="422540"/>
            <a:chOff x="-21322300" y="4077125"/>
            <a:chExt cx="307200" cy="285925"/>
          </a:xfrm>
        </p:grpSpPr>
        <p:sp>
          <p:nvSpPr>
            <p:cNvPr id="8063" name="Google Shape;8063;p8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0"/>
          <p:cNvGrpSpPr/>
          <p:nvPr/>
        </p:nvGrpSpPr>
        <p:grpSpPr>
          <a:xfrm>
            <a:off x="3525440" y="1689128"/>
            <a:ext cx="451653" cy="450212"/>
            <a:chOff x="-19394200" y="3333800"/>
            <a:chExt cx="305625" cy="304650"/>
          </a:xfrm>
        </p:grpSpPr>
        <p:sp>
          <p:nvSpPr>
            <p:cNvPr id="8076" name="Google Shape;8076;p8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0"/>
          <p:cNvGrpSpPr/>
          <p:nvPr/>
        </p:nvGrpSpPr>
        <p:grpSpPr>
          <a:xfrm>
            <a:off x="3524276" y="2243580"/>
            <a:ext cx="453980" cy="449325"/>
            <a:chOff x="-19396575" y="3708500"/>
            <a:chExt cx="307200" cy="304050"/>
          </a:xfrm>
        </p:grpSpPr>
        <p:sp>
          <p:nvSpPr>
            <p:cNvPr id="8086" name="Google Shape;8086;p8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80"/>
          <p:cNvGrpSpPr/>
          <p:nvPr/>
        </p:nvGrpSpPr>
        <p:grpSpPr>
          <a:xfrm>
            <a:off x="3518457" y="2796461"/>
            <a:ext cx="465618" cy="450101"/>
            <a:chOff x="-19394200" y="4084200"/>
            <a:chExt cx="315075" cy="304575"/>
          </a:xfrm>
        </p:grpSpPr>
        <p:sp>
          <p:nvSpPr>
            <p:cNvPr id="8090" name="Google Shape;8090;p8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0"/>
          <p:cNvGrpSpPr/>
          <p:nvPr/>
        </p:nvGrpSpPr>
        <p:grpSpPr>
          <a:xfrm>
            <a:off x="6324167" y="1689001"/>
            <a:ext cx="400447" cy="450470"/>
            <a:chOff x="-17526750" y="3309200"/>
            <a:chExt cx="270975" cy="304825"/>
          </a:xfrm>
        </p:grpSpPr>
        <p:sp>
          <p:nvSpPr>
            <p:cNvPr id="8097" name="Google Shape;8097;p8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80"/>
          <p:cNvGrpSpPr/>
          <p:nvPr/>
        </p:nvGrpSpPr>
        <p:grpSpPr>
          <a:xfrm>
            <a:off x="6300319" y="2244173"/>
            <a:ext cx="448143" cy="448143"/>
            <a:chOff x="-17542500" y="3684100"/>
            <a:chExt cx="303250" cy="303250"/>
          </a:xfrm>
        </p:grpSpPr>
        <p:sp>
          <p:nvSpPr>
            <p:cNvPr id="8103" name="Google Shape;8103;p8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0"/>
          <p:cNvGrpSpPr/>
          <p:nvPr/>
        </p:nvGrpSpPr>
        <p:grpSpPr>
          <a:xfrm>
            <a:off x="6299728" y="2810817"/>
            <a:ext cx="449325" cy="421395"/>
            <a:chOff x="-17542500" y="4068450"/>
            <a:chExt cx="304050" cy="285150"/>
          </a:xfrm>
        </p:grpSpPr>
        <p:sp>
          <p:nvSpPr>
            <p:cNvPr id="8111" name="Google Shape;8111;p8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0"/>
          <p:cNvGrpSpPr/>
          <p:nvPr/>
        </p:nvGrpSpPr>
        <p:grpSpPr>
          <a:xfrm>
            <a:off x="3530150" y="3342211"/>
            <a:ext cx="343404" cy="449325"/>
            <a:chOff x="-15652200" y="3335975"/>
            <a:chExt cx="232375" cy="304050"/>
          </a:xfrm>
        </p:grpSpPr>
        <p:sp>
          <p:nvSpPr>
            <p:cNvPr id="8118" name="Google Shape;8118;p8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0"/>
          <p:cNvGrpSpPr/>
          <p:nvPr/>
        </p:nvGrpSpPr>
        <p:grpSpPr>
          <a:xfrm>
            <a:off x="1304064" y="2243729"/>
            <a:ext cx="449325" cy="449030"/>
            <a:chOff x="-20945825" y="3692175"/>
            <a:chExt cx="304050" cy="303850"/>
          </a:xfrm>
        </p:grpSpPr>
        <p:sp>
          <p:nvSpPr>
            <p:cNvPr id="8128" name="Google Shape;8128;p8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80"/>
          <p:cNvGrpSpPr/>
          <p:nvPr/>
        </p:nvGrpSpPr>
        <p:grpSpPr>
          <a:xfrm>
            <a:off x="4110888" y="1689848"/>
            <a:ext cx="372516" cy="448771"/>
            <a:chOff x="-18994100" y="3334775"/>
            <a:chExt cx="252075" cy="303675"/>
          </a:xfrm>
        </p:grpSpPr>
        <p:sp>
          <p:nvSpPr>
            <p:cNvPr id="8133" name="Google Shape;8133;p8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0"/>
          <p:cNvGrpSpPr/>
          <p:nvPr/>
        </p:nvGrpSpPr>
        <p:grpSpPr>
          <a:xfrm>
            <a:off x="4125445" y="2244743"/>
            <a:ext cx="343404" cy="446998"/>
            <a:chOff x="-18983850" y="3710075"/>
            <a:chExt cx="232375" cy="302475"/>
          </a:xfrm>
        </p:grpSpPr>
        <p:sp>
          <p:nvSpPr>
            <p:cNvPr id="8138" name="Google Shape;8138;p8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80"/>
          <p:cNvGrpSpPr/>
          <p:nvPr/>
        </p:nvGrpSpPr>
        <p:grpSpPr>
          <a:xfrm>
            <a:off x="1303491" y="1689573"/>
            <a:ext cx="450470" cy="449325"/>
            <a:chOff x="-20946600" y="3317850"/>
            <a:chExt cx="304825" cy="304050"/>
          </a:xfrm>
        </p:grpSpPr>
        <p:sp>
          <p:nvSpPr>
            <p:cNvPr id="8143" name="Google Shape;8143;p8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80"/>
          <p:cNvGrpSpPr/>
          <p:nvPr/>
        </p:nvGrpSpPr>
        <p:grpSpPr>
          <a:xfrm>
            <a:off x="1329667" y="2797442"/>
            <a:ext cx="398119" cy="448143"/>
            <a:chOff x="-20930075" y="4066100"/>
            <a:chExt cx="269400" cy="303250"/>
          </a:xfrm>
        </p:grpSpPr>
        <p:sp>
          <p:nvSpPr>
            <p:cNvPr id="8147" name="Google Shape;8147;p8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80"/>
          <p:cNvGrpSpPr/>
          <p:nvPr/>
        </p:nvGrpSpPr>
        <p:grpSpPr>
          <a:xfrm>
            <a:off x="4071911" y="2797422"/>
            <a:ext cx="450470" cy="448180"/>
            <a:chOff x="-19020075" y="4084200"/>
            <a:chExt cx="304825" cy="303275"/>
          </a:xfrm>
        </p:grpSpPr>
        <p:sp>
          <p:nvSpPr>
            <p:cNvPr id="8150" name="Google Shape;8150;p8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80"/>
          <p:cNvGrpSpPr/>
          <p:nvPr/>
        </p:nvGrpSpPr>
        <p:grpSpPr>
          <a:xfrm>
            <a:off x="6889176" y="1689001"/>
            <a:ext cx="396937" cy="450470"/>
            <a:chOff x="-17149475" y="3309200"/>
            <a:chExt cx="268600" cy="304825"/>
          </a:xfrm>
        </p:grpSpPr>
        <p:sp>
          <p:nvSpPr>
            <p:cNvPr id="8160" name="Google Shape;8160;p8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80"/>
          <p:cNvGrpSpPr/>
          <p:nvPr/>
        </p:nvGrpSpPr>
        <p:grpSpPr>
          <a:xfrm>
            <a:off x="6862982" y="2258120"/>
            <a:ext cx="449325" cy="420249"/>
            <a:chOff x="-17168375" y="3692750"/>
            <a:chExt cx="304050" cy="284375"/>
          </a:xfrm>
        </p:grpSpPr>
        <p:sp>
          <p:nvSpPr>
            <p:cNvPr id="8163" name="Google Shape;8163;p8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80"/>
          <p:cNvGrpSpPr/>
          <p:nvPr/>
        </p:nvGrpSpPr>
        <p:grpSpPr>
          <a:xfrm>
            <a:off x="6859491" y="2796852"/>
            <a:ext cx="456308" cy="449325"/>
            <a:chOff x="-17170750" y="4058800"/>
            <a:chExt cx="308775" cy="304050"/>
          </a:xfrm>
        </p:grpSpPr>
        <p:sp>
          <p:nvSpPr>
            <p:cNvPr id="8171" name="Google Shape;8171;p8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80"/>
          <p:cNvGrpSpPr/>
          <p:nvPr/>
        </p:nvGrpSpPr>
        <p:grpSpPr>
          <a:xfrm>
            <a:off x="5721388" y="3343358"/>
            <a:ext cx="450470" cy="446998"/>
            <a:chOff x="-15688425" y="3707725"/>
            <a:chExt cx="304825" cy="302475"/>
          </a:xfrm>
        </p:grpSpPr>
        <p:sp>
          <p:nvSpPr>
            <p:cNvPr id="8189" name="Google Shape;8189;p8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0"/>
          <p:cNvGrpSpPr/>
          <p:nvPr/>
        </p:nvGrpSpPr>
        <p:grpSpPr>
          <a:xfrm>
            <a:off x="1865544" y="1690441"/>
            <a:ext cx="451653" cy="447589"/>
            <a:chOff x="-20572500" y="3319025"/>
            <a:chExt cx="305625" cy="302875"/>
          </a:xfrm>
        </p:grpSpPr>
        <p:sp>
          <p:nvSpPr>
            <p:cNvPr id="8196" name="Google Shape;8196;p8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0"/>
          <p:cNvGrpSpPr/>
          <p:nvPr/>
        </p:nvGrpSpPr>
        <p:grpSpPr>
          <a:xfrm>
            <a:off x="1866708" y="2305410"/>
            <a:ext cx="449325" cy="325670"/>
            <a:chOff x="-20571700" y="3722875"/>
            <a:chExt cx="304050" cy="220375"/>
          </a:xfrm>
        </p:grpSpPr>
        <p:sp>
          <p:nvSpPr>
            <p:cNvPr id="8199" name="Google Shape;8199;p8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80"/>
          <p:cNvGrpSpPr/>
          <p:nvPr/>
        </p:nvGrpSpPr>
        <p:grpSpPr>
          <a:xfrm>
            <a:off x="1866135" y="2796278"/>
            <a:ext cx="450470" cy="450470"/>
            <a:chOff x="-20571700" y="4066875"/>
            <a:chExt cx="304825" cy="304825"/>
          </a:xfrm>
        </p:grpSpPr>
        <p:sp>
          <p:nvSpPr>
            <p:cNvPr id="8207" name="Google Shape;8207;p8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80"/>
          <p:cNvGrpSpPr/>
          <p:nvPr/>
        </p:nvGrpSpPr>
        <p:grpSpPr>
          <a:xfrm>
            <a:off x="4632837" y="1688259"/>
            <a:ext cx="453980" cy="451948"/>
            <a:chOff x="-18645175" y="3334200"/>
            <a:chExt cx="307200" cy="305825"/>
          </a:xfrm>
        </p:grpSpPr>
        <p:sp>
          <p:nvSpPr>
            <p:cNvPr id="8214" name="Google Shape;8214;p8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80"/>
          <p:cNvGrpSpPr/>
          <p:nvPr/>
        </p:nvGrpSpPr>
        <p:grpSpPr>
          <a:xfrm>
            <a:off x="4633429" y="2242989"/>
            <a:ext cx="452798" cy="450507"/>
            <a:chOff x="-18645175" y="3708500"/>
            <a:chExt cx="306400" cy="304850"/>
          </a:xfrm>
        </p:grpSpPr>
        <p:sp>
          <p:nvSpPr>
            <p:cNvPr id="8220" name="Google Shape;8220;p8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0"/>
          <p:cNvGrpSpPr/>
          <p:nvPr/>
        </p:nvGrpSpPr>
        <p:grpSpPr>
          <a:xfrm>
            <a:off x="4631101" y="2795630"/>
            <a:ext cx="457453" cy="451763"/>
            <a:chOff x="-18647525" y="4082625"/>
            <a:chExt cx="309550" cy="305700"/>
          </a:xfrm>
        </p:grpSpPr>
        <p:sp>
          <p:nvSpPr>
            <p:cNvPr id="8228" name="Google Shape;8228;p8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80"/>
          <p:cNvGrpSpPr/>
          <p:nvPr/>
        </p:nvGrpSpPr>
        <p:grpSpPr>
          <a:xfrm>
            <a:off x="7441485" y="1689592"/>
            <a:ext cx="395755" cy="449288"/>
            <a:chOff x="-16775350" y="3309200"/>
            <a:chExt cx="267800" cy="304025"/>
          </a:xfrm>
        </p:grpSpPr>
        <p:sp>
          <p:nvSpPr>
            <p:cNvPr id="8233" name="Google Shape;8233;p8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0"/>
          <p:cNvGrpSpPr/>
          <p:nvPr/>
        </p:nvGrpSpPr>
        <p:grpSpPr>
          <a:xfrm>
            <a:off x="7441485" y="2241827"/>
            <a:ext cx="395755" cy="452835"/>
            <a:chOff x="-16775350" y="3683300"/>
            <a:chExt cx="267800" cy="306425"/>
          </a:xfrm>
        </p:grpSpPr>
        <p:sp>
          <p:nvSpPr>
            <p:cNvPr id="8237" name="Google Shape;8237;p8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0"/>
          <p:cNvGrpSpPr/>
          <p:nvPr/>
        </p:nvGrpSpPr>
        <p:grpSpPr>
          <a:xfrm>
            <a:off x="7413536" y="2796870"/>
            <a:ext cx="451653" cy="449288"/>
            <a:chOff x="-16794250" y="4058225"/>
            <a:chExt cx="305625" cy="304025"/>
          </a:xfrm>
        </p:grpSpPr>
        <p:sp>
          <p:nvSpPr>
            <p:cNvPr id="8241" name="Google Shape;8241;p8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0" name="Google Shape;8250;p8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1" name="Google Shape;8251;p80"/>
          <p:cNvGrpSpPr/>
          <p:nvPr/>
        </p:nvGrpSpPr>
        <p:grpSpPr>
          <a:xfrm>
            <a:off x="2414953" y="1689573"/>
            <a:ext cx="457453" cy="449325"/>
            <a:chOff x="-20199150" y="3317850"/>
            <a:chExt cx="309550" cy="304050"/>
          </a:xfrm>
        </p:grpSpPr>
        <p:sp>
          <p:nvSpPr>
            <p:cNvPr id="8252" name="Google Shape;8252;p8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0"/>
          <p:cNvGrpSpPr/>
          <p:nvPr/>
        </p:nvGrpSpPr>
        <p:grpSpPr>
          <a:xfrm>
            <a:off x="2417281" y="2242861"/>
            <a:ext cx="452798" cy="450766"/>
            <a:chOff x="-20199150" y="3693150"/>
            <a:chExt cx="306400" cy="305025"/>
          </a:xfrm>
        </p:grpSpPr>
        <p:sp>
          <p:nvSpPr>
            <p:cNvPr id="8260" name="Google Shape;8260;p8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0"/>
          <p:cNvGrpSpPr/>
          <p:nvPr/>
        </p:nvGrpSpPr>
        <p:grpSpPr>
          <a:xfrm>
            <a:off x="2417854" y="2795687"/>
            <a:ext cx="451653" cy="451653"/>
            <a:chOff x="-20197575" y="4066875"/>
            <a:chExt cx="305625" cy="305625"/>
          </a:xfrm>
        </p:grpSpPr>
        <p:sp>
          <p:nvSpPr>
            <p:cNvPr id="8267" name="Google Shape;8267;p8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80"/>
          <p:cNvGrpSpPr/>
          <p:nvPr/>
        </p:nvGrpSpPr>
        <p:grpSpPr>
          <a:xfrm>
            <a:off x="5200071" y="1687520"/>
            <a:ext cx="449325" cy="453426"/>
            <a:chOff x="-18271050" y="3333200"/>
            <a:chExt cx="304050" cy="306825"/>
          </a:xfrm>
        </p:grpSpPr>
        <p:sp>
          <p:nvSpPr>
            <p:cNvPr id="8276" name="Google Shape;8276;p8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80"/>
          <p:cNvGrpSpPr/>
          <p:nvPr/>
        </p:nvGrpSpPr>
        <p:grpSpPr>
          <a:xfrm>
            <a:off x="5200644" y="2244171"/>
            <a:ext cx="448180" cy="448143"/>
            <a:chOff x="-18270275" y="3710875"/>
            <a:chExt cx="303275" cy="303250"/>
          </a:xfrm>
        </p:grpSpPr>
        <p:sp>
          <p:nvSpPr>
            <p:cNvPr id="8282" name="Google Shape;8282;p8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80"/>
          <p:cNvGrpSpPr/>
          <p:nvPr/>
        </p:nvGrpSpPr>
        <p:grpSpPr>
          <a:xfrm>
            <a:off x="5254196" y="2797422"/>
            <a:ext cx="341076" cy="448180"/>
            <a:chOff x="-18234025" y="4084200"/>
            <a:chExt cx="230800" cy="303275"/>
          </a:xfrm>
        </p:grpSpPr>
        <p:sp>
          <p:nvSpPr>
            <p:cNvPr id="8289" name="Google Shape;8289;p8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80"/>
          <p:cNvGrpSpPr/>
          <p:nvPr/>
        </p:nvGrpSpPr>
        <p:grpSpPr>
          <a:xfrm>
            <a:off x="2366751" y="3341641"/>
            <a:ext cx="449325" cy="450470"/>
            <a:chOff x="-16419350" y="3308400"/>
            <a:chExt cx="304050" cy="304825"/>
          </a:xfrm>
        </p:grpSpPr>
        <p:sp>
          <p:nvSpPr>
            <p:cNvPr id="8293" name="Google Shape;8293;p8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80"/>
          <p:cNvGrpSpPr/>
          <p:nvPr/>
        </p:nvGrpSpPr>
        <p:grpSpPr>
          <a:xfrm>
            <a:off x="4638306" y="3340423"/>
            <a:ext cx="395755" cy="452872"/>
            <a:chOff x="-16401225" y="3683275"/>
            <a:chExt cx="267800" cy="306450"/>
          </a:xfrm>
        </p:grpSpPr>
        <p:sp>
          <p:nvSpPr>
            <p:cNvPr id="8301" name="Google Shape;8301;p8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0"/>
          <p:cNvGrpSpPr/>
          <p:nvPr/>
        </p:nvGrpSpPr>
        <p:grpSpPr>
          <a:xfrm>
            <a:off x="8003755" y="2797062"/>
            <a:ext cx="450470" cy="448180"/>
            <a:chOff x="-16419350" y="4058200"/>
            <a:chExt cx="304825" cy="303275"/>
          </a:xfrm>
        </p:grpSpPr>
        <p:sp>
          <p:nvSpPr>
            <p:cNvPr id="8309" name="Google Shape;8309;p8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80"/>
          <p:cNvGrpSpPr/>
          <p:nvPr/>
        </p:nvGrpSpPr>
        <p:grpSpPr>
          <a:xfrm>
            <a:off x="4030643" y="3343080"/>
            <a:ext cx="450507" cy="447589"/>
            <a:chOff x="-15296200" y="3326900"/>
            <a:chExt cx="304850" cy="302875"/>
          </a:xfrm>
        </p:grpSpPr>
        <p:sp>
          <p:nvSpPr>
            <p:cNvPr id="8317" name="Google Shape;8317;p8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0"/>
          <p:cNvGrpSpPr/>
          <p:nvPr/>
        </p:nvGrpSpPr>
        <p:grpSpPr>
          <a:xfrm>
            <a:off x="2946296" y="1706881"/>
            <a:ext cx="486566" cy="414708"/>
            <a:chOff x="-19835275" y="3330250"/>
            <a:chExt cx="329250" cy="280625"/>
          </a:xfrm>
        </p:grpSpPr>
        <p:sp>
          <p:nvSpPr>
            <p:cNvPr id="8323" name="Google Shape;8323;p8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80"/>
          <p:cNvGrpSpPr/>
          <p:nvPr/>
        </p:nvGrpSpPr>
        <p:grpSpPr>
          <a:xfrm>
            <a:off x="2964325" y="2243470"/>
            <a:ext cx="450507" cy="449547"/>
            <a:chOff x="-19822675" y="3692750"/>
            <a:chExt cx="304850" cy="304200"/>
          </a:xfrm>
        </p:grpSpPr>
        <p:sp>
          <p:nvSpPr>
            <p:cNvPr id="8327" name="Google Shape;8327;p8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0"/>
          <p:cNvGrpSpPr/>
          <p:nvPr/>
        </p:nvGrpSpPr>
        <p:grpSpPr>
          <a:xfrm>
            <a:off x="2964916" y="2796278"/>
            <a:ext cx="449325" cy="450470"/>
            <a:chOff x="-19822675" y="4066875"/>
            <a:chExt cx="304050" cy="304825"/>
          </a:xfrm>
        </p:grpSpPr>
        <p:sp>
          <p:nvSpPr>
            <p:cNvPr id="8333" name="Google Shape;8333;p8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0"/>
          <p:cNvGrpSpPr/>
          <p:nvPr/>
        </p:nvGrpSpPr>
        <p:grpSpPr>
          <a:xfrm>
            <a:off x="5773985" y="1689571"/>
            <a:ext cx="399302" cy="449325"/>
            <a:chOff x="-17878825" y="3334400"/>
            <a:chExt cx="270200" cy="304050"/>
          </a:xfrm>
        </p:grpSpPr>
        <p:sp>
          <p:nvSpPr>
            <p:cNvPr id="8340" name="Google Shape;8340;p8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80"/>
          <p:cNvGrpSpPr/>
          <p:nvPr/>
        </p:nvGrpSpPr>
        <p:grpSpPr>
          <a:xfrm>
            <a:off x="5747809" y="2242416"/>
            <a:ext cx="451653" cy="451653"/>
            <a:chOff x="-17896150" y="3709300"/>
            <a:chExt cx="305625" cy="305625"/>
          </a:xfrm>
        </p:grpSpPr>
        <p:sp>
          <p:nvSpPr>
            <p:cNvPr id="8348" name="Google Shape;8348;p8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80"/>
          <p:cNvGrpSpPr/>
          <p:nvPr/>
        </p:nvGrpSpPr>
        <p:grpSpPr>
          <a:xfrm>
            <a:off x="5775740" y="2795686"/>
            <a:ext cx="395792" cy="451653"/>
            <a:chOff x="-17878025" y="4082625"/>
            <a:chExt cx="267825" cy="305625"/>
          </a:xfrm>
        </p:grpSpPr>
        <p:sp>
          <p:nvSpPr>
            <p:cNvPr id="8353" name="Google Shape;8353;p8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80"/>
          <p:cNvGrpSpPr/>
          <p:nvPr/>
        </p:nvGrpSpPr>
        <p:grpSpPr>
          <a:xfrm>
            <a:off x="2919632" y="3355015"/>
            <a:ext cx="450507" cy="423722"/>
            <a:chOff x="-16044450" y="3317850"/>
            <a:chExt cx="304850" cy="286725"/>
          </a:xfrm>
        </p:grpSpPr>
        <p:sp>
          <p:nvSpPr>
            <p:cNvPr id="8361" name="Google Shape;8361;p8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5" name="Google Shape;8365;p8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6" name="Google Shape;8366;p80"/>
          <p:cNvGrpSpPr/>
          <p:nvPr/>
        </p:nvGrpSpPr>
        <p:grpSpPr>
          <a:xfrm>
            <a:off x="8042149" y="2243724"/>
            <a:ext cx="373662" cy="449030"/>
            <a:chOff x="-16018450" y="4058400"/>
            <a:chExt cx="252850" cy="303850"/>
          </a:xfrm>
        </p:grpSpPr>
        <p:sp>
          <p:nvSpPr>
            <p:cNvPr id="8367" name="Google Shape;8367;p8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1" name="Google Shape;8371;p8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0"/>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0"/>
        <p:cNvGrpSpPr/>
        <p:nvPr/>
      </p:nvGrpSpPr>
      <p:grpSpPr>
        <a:xfrm>
          <a:off x="0" y="0"/>
          <a:ext cx="0" cy="0"/>
          <a:chOff x="0" y="0"/>
          <a:chExt cx="0" cy="0"/>
        </a:xfrm>
      </p:grpSpPr>
      <p:sp>
        <p:nvSpPr>
          <p:cNvPr id="481" name="Google Shape;481;p36"/>
          <p:cNvSpPr txBox="1">
            <a:spLocks noGrp="1"/>
          </p:cNvSpPr>
          <p:nvPr>
            <p:ph type="title"/>
          </p:nvPr>
        </p:nvSpPr>
        <p:spPr>
          <a:xfrm>
            <a:off x="1565525" y="805825"/>
            <a:ext cx="6076800" cy="9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$125,000</a:t>
            </a:r>
            <a:endParaRPr/>
          </a:p>
        </p:txBody>
      </p:sp>
      <p:sp>
        <p:nvSpPr>
          <p:cNvPr id="482" name="Google Shape;482;p36"/>
          <p:cNvSpPr txBox="1">
            <a:spLocks noGrp="1"/>
          </p:cNvSpPr>
          <p:nvPr>
            <p:ph type="subTitle" idx="1"/>
          </p:nvPr>
        </p:nvSpPr>
        <p:spPr>
          <a:xfrm>
            <a:off x="1848225" y="2134825"/>
            <a:ext cx="5544600" cy="4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483" name="Google Shape;483;p36"/>
          <p:cNvSpPr txBox="1">
            <a:spLocks noGrp="1"/>
          </p:cNvSpPr>
          <p:nvPr>
            <p:ph type="subTitle" idx="2"/>
          </p:nvPr>
        </p:nvSpPr>
        <p:spPr>
          <a:xfrm rot="5400000">
            <a:off x="-480375" y="945800"/>
            <a:ext cx="14964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www.slidesgo.com</a:t>
            </a:r>
            <a:endParaRPr/>
          </a:p>
        </p:txBody>
      </p:sp>
      <p:sp>
        <p:nvSpPr>
          <p:cNvPr id="484" name="Google Shape;484;p36"/>
          <p:cNvSpPr txBox="1">
            <a:spLocks noGrp="1"/>
          </p:cNvSpPr>
          <p:nvPr>
            <p:ph type="subTitle" idx="3"/>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p:txBody>
      </p:sp>
      <p:grpSp>
        <p:nvGrpSpPr>
          <p:cNvPr id="485" name="Google Shape;485;p36"/>
          <p:cNvGrpSpPr/>
          <p:nvPr/>
        </p:nvGrpSpPr>
        <p:grpSpPr>
          <a:xfrm>
            <a:off x="6961363" y="182025"/>
            <a:ext cx="203100" cy="203100"/>
            <a:chOff x="5482225" y="182025"/>
            <a:chExt cx="203100" cy="203100"/>
          </a:xfrm>
        </p:grpSpPr>
        <p:sp>
          <p:nvSpPr>
            <p:cNvPr id="486" name="Google Shape;486;p36"/>
            <p:cNvSpPr/>
            <p:nvPr/>
          </p:nvSpPr>
          <p:spPr>
            <a:xfrm>
              <a:off x="54822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36"/>
            <p:cNvGrpSpPr/>
            <p:nvPr/>
          </p:nvGrpSpPr>
          <p:grpSpPr>
            <a:xfrm>
              <a:off x="5535208" y="234972"/>
              <a:ext cx="97504" cy="97212"/>
              <a:chOff x="5524899" y="224873"/>
              <a:chExt cx="117744" cy="117392"/>
            </a:xfrm>
          </p:grpSpPr>
          <p:sp>
            <p:nvSpPr>
              <p:cNvPr id="488" name="Google Shape;488;p36"/>
              <p:cNvSpPr/>
              <p:nvPr/>
            </p:nvSpPr>
            <p:spPr>
              <a:xfrm>
                <a:off x="5524899" y="224873"/>
                <a:ext cx="28400" cy="117387"/>
              </a:xfrm>
              <a:custGeom>
                <a:avLst/>
                <a:gdLst/>
                <a:ahLst/>
                <a:cxnLst/>
                <a:rect l="l" t="t" r="r" b="b"/>
                <a:pathLst>
                  <a:path w="2736" h="11309" extrusionOk="0">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5566797" y="261934"/>
                <a:ext cx="75847" cy="80331"/>
              </a:xfrm>
              <a:custGeom>
                <a:avLst/>
                <a:gdLst/>
                <a:ahLst/>
                <a:cxnLst/>
                <a:rect l="l" t="t" r="r" b="b"/>
                <a:pathLst>
                  <a:path w="7307" h="7739" extrusionOk="0">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 name="Google Shape;490;p36"/>
          <p:cNvGrpSpPr/>
          <p:nvPr/>
        </p:nvGrpSpPr>
        <p:grpSpPr>
          <a:xfrm>
            <a:off x="6659263" y="182025"/>
            <a:ext cx="203100" cy="203100"/>
            <a:chOff x="5180125" y="182025"/>
            <a:chExt cx="203100" cy="203100"/>
          </a:xfrm>
        </p:grpSpPr>
        <p:sp>
          <p:nvSpPr>
            <p:cNvPr id="491" name="Google Shape;491;p36"/>
            <p:cNvSpPr/>
            <p:nvPr/>
          </p:nvSpPr>
          <p:spPr>
            <a:xfrm>
              <a:off x="51801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5232927" y="243401"/>
              <a:ext cx="97486" cy="80342"/>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36"/>
          <p:cNvGrpSpPr/>
          <p:nvPr/>
        </p:nvGrpSpPr>
        <p:grpSpPr>
          <a:xfrm>
            <a:off x="6357163" y="182025"/>
            <a:ext cx="203100" cy="203100"/>
            <a:chOff x="4878025" y="182025"/>
            <a:chExt cx="203100" cy="203100"/>
          </a:xfrm>
        </p:grpSpPr>
        <p:sp>
          <p:nvSpPr>
            <p:cNvPr id="494" name="Google Shape;494;p36"/>
            <p:cNvSpPr/>
            <p:nvPr/>
          </p:nvSpPr>
          <p:spPr>
            <a:xfrm>
              <a:off x="48780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4954260" y="234972"/>
              <a:ext cx="50630" cy="97213"/>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76"/>
        <p:cNvGrpSpPr/>
        <p:nvPr/>
      </p:nvGrpSpPr>
      <p:grpSpPr>
        <a:xfrm>
          <a:off x="0" y="0"/>
          <a:ext cx="0" cy="0"/>
          <a:chOff x="0" y="0"/>
          <a:chExt cx="0" cy="0"/>
        </a:xfrm>
      </p:grpSpPr>
      <p:grpSp>
        <p:nvGrpSpPr>
          <p:cNvPr id="8377" name="Google Shape;8377;p81"/>
          <p:cNvGrpSpPr/>
          <p:nvPr/>
        </p:nvGrpSpPr>
        <p:grpSpPr>
          <a:xfrm>
            <a:off x="845901" y="1689241"/>
            <a:ext cx="442337" cy="419623"/>
            <a:chOff x="-6696925" y="3272575"/>
            <a:chExt cx="307200" cy="291425"/>
          </a:xfrm>
        </p:grpSpPr>
        <p:sp>
          <p:nvSpPr>
            <p:cNvPr id="8378" name="Google Shape;8378;p8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1"/>
          <p:cNvGrpSpPr/>
          <p:nvPr/>
        </p:nvGrpSpPr>
        <p:grpSpPr>
          <a:xfrm>
            <a:off x="845884" y="2204636"/>
            <a:ext cx="442373" cy="420775"/>
            <a:chOff x="-6690625" y="3631325"/>
            <a:chExt cx="307225" cy="292225"/>
          </a:xfrm>
        </p:grpSpPr>
        <p:sp>
          <p:nvSpPr>
            <p:cNvPr id="8381" name="Google Shape;8381;p8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1"/>
          <p:cNvGrpSpPr/>
          <p:nvPr/>
        </p:nvGrpSpPr>
        <p:grpSpPr>
          <a:xfrm>
            <a:off x="868005" y="2756972"/>
            <a:ext cx="421927" cy="419371"/>
            <a:chOff x="-6689825" y="3992050"/>
            <a:chExt cx="293025" cy="291250"/>
          </a:xfrm>
        </p:grpSpPr>
        <p:sp>
          <p:nvSpPr>
            <p:cNvPr id="8387" name="Google Shape;8387;p8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9" name="Google Shape;8399;p8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0" name="Google Shape;8400;p81"/>
          <p:cNvGrpSpPr/>
          <p:nvPr/>
        </p:nvGrpSpPr>
        <p:grpSpPr>
          <a:xfrm>
            <a:off x="3551317" y="2205192"/>
            <a:ext cx="423043" cy="419659"/>
            <a:chOff x="-4837325" y="3612425"/>
            <a:chExt cx="293800" cy="291450"/>
          </a:xfrm>
        </p:grpSpPr>
        <p:sp>
          <p:nvSpPr>
            <p:cNvPr id="8401" name="Google Shape;8401;p8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1"/>
          <p:cNvGrpSpPr/>
          <p:nvPr/>
        </p:nvGrpSpPr>
        <p:grpSpPr>
          <a:xfrm>
            <a:off x="3564349" y="2756826"/>
            <a:ext cx="420775" cy="419659"/>
            <a:chOff x="-4837325" y="3971575"/>
            <a:chExt cx="292225" cy="291450"/>
          </a:xfrm>
        </p:grpSpPr>
        <p:sp>
          <p:nvSpPr>
            <p:cNvPr id="8405" name="Google Shape;8405;p8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1"/>
          <p:cNvGrpSpPr/>
          <p:nvPr/>
        </p:nvGrpSpPr>
        <p:grpSpPr>
          <a:xfrm>
            <a:off x="6256364" y="1714185"/>
            <a:ext cx="430998" cy="369730"/>
            <a:chOff x="-3037625" y="3254850"/>
            <a:chExt cx="299325" cy="256775"/>
          </a:xfrm>
        </p:grpSpPr>
        <p:sp>
          <p:nvSpPr>
            <p:cNvPr id="8412" name="Google Shape;8412;p8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81"/>
          <p:cNvGrpSpPr/>
          <p:nvPr/>
        </p:nvGrpSpPr>
        <p:grpSpPr>
          <a:xfrm>
            <a:off x="6260324" y="2204615"/>
            <a:ext cx="423079" cy="420811"/>
            <a:chOff x="-3031325" y="3597450"/>
            <a:chExt cx="293825" cy="292250"/>
          </a:xfrm>
        </p:grpSpPr>
        <p:sp>
          <p:nvSpPr>
            <p:cNvPr id="8417" name="Google Shape;8417;p8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81"/>
          <p:cNvGrpSpPr/>
          <p:nvPr/>
        </p:nvGrpSpPr>
        <p:grpSpPr>
          <a:xfrm>
            <a:off x="6272798" y="2781214"/>
            <a:ext cx="421927" cy="370882"/>
            <a:chOff x="-3030525" y="3973150"/>
            <a:chExt cx="293025" cy="257575"/>
          </a:xfrm>
        </p:grpSpPr>
        <p:sp>
          <p:nvSpPr>
            <p:cNvPr id="8422" name="Google Shape;8422;p8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1"/>
          <p:cNvGrpSpPr/>
          <p:nvPr/>
        </p:nvGrpSpPr>
        <p:grpSpPr>
          <a:xfrm>
            <a:off x="1374391" y="3369426"/>
            <a:ext cx="421927" cy="297195"/>
            <a:chOff x="-1199300" y="3279250"/>
            <a:chExt cx="293025" cy="206400"/>
          </a:xfrm>
        </p:grpSpPr>
        <p:sp>
          <p:nvSpPr>
            <p:cNvPr id="8425" name="Google Shape;8425;p8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81"/>
          <p:cNvGrpSpPr/>
          <p:nvPr/>
        </p:nvGrpSpPr>
        <p:grpSpPr>
          <a:xfrm>
            <a:off x="1381477" y="1688773"/>
            <a:ext cx="444605" cy="420559"/>
            <a:chOff x="-6338550" y="3272950"/>
            <a:chExt cx="308775" cy="292075"/>
          </a:xfrm>
        </p:grpSpPr>
        <p:sp>
          <p:nvSpPr>
            <p:cNvPr id="8430" name="Google Shape;8430;p8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81"/>
          <p:cNvGrpSpPr/>
          <p:nvPr/>
        </p:nvGrpSpPr>
        <p:grpSpPr>
          <a:xfrm>
            <a:off x="1392817" y="2205194"/>
            <a:ext cx="421927" cy="419659"/>
            <a:chOff x="-6329100" y="3632100"/>
            <a:chExt cx="293025" cy="291450"/>
          </a:xfrm>
        </p:grpSpPr>
        <p:sp>
          <p:nvSpPr>
            <p:cNvPr id="8434" name="Google Shape;8434;p8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81"/>
          <p:cNvGrpSpPr/>
          <p:nvPr/>
        </p:nvGrpSpPr>
        <p:grpSpPr>
          <a:xfrm>
            <a:off x="1405867" y="2756828"/>
            <a:ext cx="419623" cy="419659"/>
            <a:chOff x="-6329875" y="3992050"/>
            <a:chExt cx="291425" cy="291450"/>
          </a:xfrm>
        </p:grpSpPr>
        <p:sp>
          <p:nvSpPr>
            <p:cNvPr id="8438" name="Google Shape;8438;p8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81"/>
          <p:cNvGrpSpPr/>
          <p:nvPr/>
        </p:nvGrpSpPr>
        <p:grpSpPr>
          <a:xfrm>
            <a:off x="4092004" y="1687530"/>
            <a:ext cx="423079" cy="423043"/>
            <a:chOff x="-4478975" y="3251700"/>
            <a:chExt cx="293825" cy="293800"/>
          </a:xfrm>
        </p:grpSpPr>
        <p:sp>
          <p:nvSpPr>
            <p:cNvPr id="8443" name="Google Shape;8443;p8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1"/>
          <p:cNvGrpSpPr/>
          <p:nvPr/>
        </p:nvGrpSpPr>
        <p:grpSpPr>
          <a:xfrm>
            <a:off x="4092004" y="2205192"/>
            <a:ext cx="423079" cy="419659"/>
            <a:chOff x="-4475825" y="3612425"/>
            <a:chExt cx="293825" cy="291450"/>
          </a:xfrm>
        </p:grpSpPr>
        <p:sp>
          <p:nvSpPr>
            <p:cNvPr id="8447" name="Google Shape;8447;p8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1"/>
          <p:cNvGrpSpPr/>
          <p:nvPr/>
        </p:nvGrpSpPr>
        <p:grpSpPr>
          <a:xfrm>
            <a:off x="4101077" y="2756844"/>
            <a:ext cx="428730" cy="419623"/>
            <a:chOff x="-4480550" y="3970800"/>
            <a:chExt cx="297750" cy="291425"/>
          </a:xfrm>
        </p:grpSpPr>
        <p:sp>
          <p:nvSpPr>
            <p:cNvPr id="8451" name="Google Shape;8451;p8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1"/>
          <p:cNvGrpSpPr/>
          <p:nvPr/>
        </p:nvGrpSpPr>
        <p:grpSpPr>
          <a:xfrm>
            <a:off x="6804910" y="1689221"/>
            <a:ext cx="415123" cy="419659"/>
            <a:chOff x="-2668225" y="3239075"/>
            <a:chExt cx="288300" cy="291450"/>
          </a:xfrm>
        </p:grpSpPr>
        <p:sp>
          <p:nvSpPr>
            <p:cNvPr id="8454" name="Google Shape;8454;p8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1"/>
          <p:cNvGrpSpPr/>
          <p:nvPr/>
        </p:nvGrpSpPr>
        <p:grpSpPr>
          <a:xfrm>
            <a:off x="6802066" y="2205191"/>
            <a:ext cx="420811" cy="419659"/>
            <a:chOff x="-2671375" y="3597450"/>
            <a:chExt cx="292250" cy="291450"/>
          </a:xfrm>
        </p:grpSpPr>
        <p:sp>
          <p:nvSpPr>
            <p:cNvPr id="8460" name="Google Shape;8460;p8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1"/>
          <p:cNvGrpSpPr/>
          <p:nvPr/>
        </p:nvGrpSpPr>
        <p:grpSpPr>
          <a:xfrm>
            <a:off x="6812849" y="2755691"/>
            <a:ext cx="423043" cy="421927"/>
            <a:chOff x="-2670575" y="3956600"/>
            <a:chExt cx="293800" cy="293025"/>
          </a:xfrm>
        </p:grpSpPr>
        <p:sp>
          <p:nvSpPr>
            <p:cNvPr id="8463" name="Google Shape;8463;p8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1"/>
          <p:cNvGrpSpPr/>
          <p:nvPr/>
        </p:nvGrpSpPr>
        <p:grpSpPr>
          <a:xfrm>
            <a:off x="3070370" y="3311947"/>
            <a:ext cx="426462" cy="418363"/>
            <a:chOff x="-1183550" y="3586525"/>
            <a:chExt cx="296175" cy="290550"/>
          </a:xfrm>
        </p:grpSpPr>
        <p:sp>
          <p:nvSpPr>
            <p:cNvPr id="8468" name="Google Shape;8468;p8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81"/>
          <p:cNvGrpSpPr/>
          <p:nvPr/>
        </p:nvGrpSpPr>
        <p:grpSpPr>
          <a:xfrm>
            <a:off x="1933980" y="1689799"/>
            <a:ext cx="420811" cy="418507"/>
            <a:chOff x="-5971525" y="3273750"/>
            <a:chExt cx="292250" cy="290650"/>
          </a:xfrm>
        </p:grpSpPr>
        <p:sp>
          <p:nvSpPr>
            <p:cNvPr id="8478" name="Google Shape;8478;p8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1"/>
          <p:cNvGrpSpPr/>
          <p:nvPr/>
        </p:nvGrpSpPr>
        <p:grpSpPr>
          <a:xfrm>
            <a:off x="1928310" y="2203826"/>
            <a:ext cx="432150" cy="422395"/>
            <a:chOff x="-5974675" y="3632100"/>
            <a:chExt cx="300125" cy="293350"/>
          </a:xfrm>
        </p:grpSpPr>
        <p:sp>
          <p:nvSpPr>
            <p:cNvPr id="8481" name="Google Shape;8481;p8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1"/>
          <p:cNvGrpSpPr/>
          <p:nvPr/>
        </p:nvGrpSpPr>
        <p:grpSpPr>
          <a:xfrm>
            <a:off x="1958351" y="2755694"/>
            <a:ext cx="395865" cy="421927"/>
            <a:chOff x="-5971525" y="3990475"/>
            <a:chExt cx="274925" cy="293025"/>
          </a:xfrm>
        </p:grpSpPr>
        <p:sp>
          <p:nvSpPr>
            <p:cNvPr id="8485" name="Google Shape;8485;p8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1"/>
          <p:cNvGrpSpPr/>
          <p:nvPr/>
        </p:nvGrpSpPr>
        <p:grpSpPr>
          <a:xfrm>
            <a:off x="4631558" y="1689798"/>
            <a:ext cx="420775" cy="418507"/>
            <a:chOff x="-4118225" y="3253275"/>
            <a:chExt cx="292225" cy="290650"/>
          </a:xfrm>
        </p:grpSpPr>
        <p:sp>
          <p:nvSpPr>
            <p:cNvPr id="8490" name="Google Shape;8490;p8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1"/>
          <p:cNvGrpSpPr/>
          <p:nvPr/>
        </p:nvGrpSpPr>
        <p:grpSpPr>
          <a:xfrm>
            <a:off x="4682008" y="2204922"/>
            <a:ext cx="319874" cy="420199"/>
            <a:chOff x="-4082800" y="3612425"/>
            <a:chExt cx="222150" cy="291825"/>
          </a:xfrm>
        </p:grpSpPr>
        <p:sp>
          <p:nvSpPr>
            <p:cNvPr id="8493" name="Google Shape;8493;p8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1"/>
          <p:cNvGrpSpPr/>
          <p:nvPr/>
        </p:nvGrpSpPr>
        <p:grpSpPr>
          <a:xfrm>
            <a:off x="4643456" y="2769876"/>
            <a:ext cx="420775" cy="393561"/>
            <a:chOff x="-4118225" y="3990475"/>
            <a:chExt cx="292225" cy="273325"/>
          </a:xfrm>
        </p:grpSpPr>
        <p:sp>
          <p:nvSpPr>
            <p:cNvPr id="8497" name="Google Shape;8497;p8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81"/>
          <p:cNvGrpSpPr/>
          <p:nvPr/>
        </p:nvGrpSpPr>
        <p:grpSpPr>
          <a:xfrm>
            <a:off x="7354110" y="1688087"/>
            <a:ext cx="394713" cy="421927"/>
            <a:chOff x="-2312225" y="3238300"/>
            <a:chExt cx="274125" cy="293025"/>
          </a:xfrm>
        </p:grpSpPr>
        <p:sp>
          <p:nvSpPr>
            <p:cNvPr id="8502" name="Google Shape;8502;p8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81"/>
          <p:cNvGrpSpPr/>
          <p:nvPr/>
        </p:nvGrpSpPr>
        <p:grpSpPr>
          <a:xfrm>
            <a:off x="7341062" y="2153586"/>
            <a:ext cx="420811" cy="522864"/>
            <a:chOff x="-2310650" y="3525775"/>
            <a:chExt cx="292250" cy="363125"/>
          </a:xfrm>
        </p:grpSpPr>
        <p:sp>
          <p:nvSpPr>
            <p:cNvPr id="8505" name="Google Shape;8505;p8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81"/>
          <p:cNvGrpSpPr/>
          <p:nvPr/>
        </p:nvGrpSpPr>
        <p:grpSpPr>
          <a:xfrm>
            <a:off x="7351827" y="2756825"/>
            <a:ext cx="423079" cy="419659"/>
            <a:chOff x="-2310650" y="3958175"/>
            <a:chExt cx="293825" cy="291450"/>
          </a:xfrm>
        </p:grpSpPr>
        <p:sp>
          <p:nvSpPr>
            <p:cNvPr id="8510" name="Google Shape;8510;p8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1"/>
          <p:cNvGrpSpPr/>
          <p:nvPr/>
        </p:nvGrpSpPr>
        <p:grpSpPr>
          <a:xfrm>
            <a:off x="4718688" y="3308459"/>
            <a:ext cx="424159" cy="419659"/>
            <a:chOff x="-1182750" y="3962900"/>
            <a:chExt cx="294575" cy="291450"/>
          </a:xfrm>
        </p:grpSpPr>
        <p:sp>
          <p:nvSpPr>
            <p:cNvPr id="8513" name="Google Shape;8513;p8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81"/>
          <p:cNvGrpSpPr/>
          <p:nvPr/>
        </p:nvGrpSpPr>
        <p:grpSpPr>
          <a:xfrm>
            <a:off x="2471824" y="1689223"/>
            <a:ext cx="424195" cy="419659"/>
            <a:chOff x="-5611575" y="3272950"/>
            <a:chExt cx="294600" cy="291450"/>
          </a:xfrm>
        </p:grpSpPr>
        <p:sp>
          <p:nvSpPr>
            <p:cNvPr id="8521" name="Google Shape;8521;p8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81"/>
          <p:cNvGrpSpPr/>
          <p:nvPr/>
        </p:nvGrpSpPr>
        <p:grpSpPr>
          <a:xfrm>
            <a:off x="2471824" y="2205770"/>
            <a:ext cx="424195" cy="418507"/>
            <a:chOff x="-5613150" y="3632900"/>
            <a:chExt cx="294600" cy="290650"/>
          </a:xfrm>
        </p:grpSpPr>
        <p:sp>
          <p:nvSpPr>
            <p:cNvPr id="8527" name="Google Shape;8527;p8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81"/>
          <p:cNvGrpSpPr/>
          <p:nvPr/>
        </p:nvGrpSpPr>
        <p:grpSpPr>
          <a:xfrm>
            <a:off x="2483722" y="2756270"/>
            <a:ext cx="424195" cy="420775"/>
            <a:chOff x="-5613150" y="3991275"/>
            <a:chExt cx="294600" cy="292225"/>
          </a:xfrm>
        </p:grpSpPr>
        <p:sp>
          <p:nvSpPr>
            <p:cNvPr id="8530" name="Google Shape;8530;p8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81"/>
          <p:cNvGrpSpPr/>
          <p:nvPr/>
        </p:nvGrpSpPr>
        <p:grpSpPr>
          <a:xfrm>
            <a:off x="5155210" y="1689438"/>
            <a:ext cx="434634" cy="419227"/>
            <a:chOff x="-3768700" y="3253275"/>
            <a:chExt cx="301850" cy="291150"/>
          </a:xfrm>
        </p:grpSpPr>
        <p:sp>
          <p:nvSpPr>
            <p:cNvPr id="8540" name="Google Shape;8540;p8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1"/>
          <p:cNvGrpSpPr/>
          <p:nvPr/>
        </p:nvGrpSpPr>
        <p:grpSpPr>
          <a:xfrm>
            <a:off x="5159293" y="2217090"/>
            <a:ext cx="426462" cy="395865"/>
            <a:chOff x="-3808700" y="3628950"/>
            <a:chExt cx="296175" cy="274925"/>
          </a:xfrm>
        </p:grpSpPr>
        <p:sp>
          <p:nvSpPr>
            <p:cNvPr id="8544" name="Google Shape;8544;p8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81"/>
          <p:cNvGrpSpPr/>
          <p:nvPr/>
        </p:nvGrpSpPr>
        <p:grpSpPr>
          <a:xfrm>
            <a:off x="5224504" y="2756412"/>
            <a:ext cx="419443" cy="420487"/>
            <a:chOff x="-3771675" y="3971775"/>
            <a:chExt cx="291300" cy="292025"/>
          </a:xfrm>
        </p:grpSpPr>
        <p:sp>
          <p:nvSpPr>
            <p:cNvPr id="8548" name="Google Shape;8548;p8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1"/>
          <p:cNvGrpSpPr/>
          <p:nvPr/>
        </p:nvGrpSpPr>
        <p:grpSpPr>
          <a:xfrm>
            <a:off x="7885948" y="1716461"/>
            <a:ext cx="420271" cy="320774"/>
            <a:chOff x="-1951475" y="3273100"/>
            <a:chExt cx="291875" cy="222775"/>
          </a:xfrm>
        </p:grpSpPr>
        <p:sp>
          <p:nvSpPr>
            <p:cNvPr id="8554" name="Google Shape;8554;p8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81"/>
          <p:cNvGrpSpPr/>
          <p:nvPr/>
        </p:nvGrpSpPr>
        <p:grpSpPr>
          <a:xfrm>
            <a:off x="7883429" y="2205191"/>
            <a:ext cx="425310" cy="419659"/>
            <a:chOff x="-1951475" y="3597450"/>
            <a:chExt cx="295375" cy="291450"/>
          </a:xfrm>
        </p:grpSpPr>
        <p:sp>
          <p:nvSpPr>
            <p:cNvPr id="8558" name="Google Shape;8558;p8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81"/>
          <p:cNvGrpSpPr/>
          <p:nvPr/>
        </p:nvGrpSpPr>
        <p:grpSpPr>
          <a:xfrm>
            <a:off x="7885680" y="2756825"/>
            <a:ext cx="444605" cy="419659"/>
            <a:chOff x="-1960150" y="3956600"/>
            <a:chExt cx="308775" cy="291450"/>
          </a:xfrm>
        </p:grpSpPr>
        <p:sp>
          <p:nvSpPr>
            <p:cNvPr id="8563" name="Google Shape;8563;p8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81"/>
          <p:cNvGrpSpPr/>
          <p:nvPr/>
        </p:nvGrpSpPr>
        <p:grpSpPr>
          <a:xfrm>
            <a:off x="1939718" y="3307636"/>
            <a:ext cx="420775" cy="420775"/>
            <a:chOff x="-804700" y="3226500"/>
            <a:chExt cx="292225" cy="292225"/>
          </a:xfrm>
        </p:grpSpPr>
        <p:sp>
          <p:nvSpPr>
            <p:cNvPr id="8566" name="Google Shape;8566;p8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81"/>
          <p:cNvGrpSpPr/>
          <p:nvPr/>
        </p:nvGrpSpPr>
        <p:grpSpPr>
          <a:xfrm>
            <a:off x="3019809" y="1688647"/>
            <a:ext cx="420775" cy="420811"/>
            <a:chOff x="-5251625" y="3272950"/>
            <a:chExt cx="292225" cy="292250"/>
          </a:xfrm>
        </p:grpSpPr>
        <p:sp>
          <p:nvSpPr>
            <p:cNvPr id="8574" name="Google Shape;8574;p8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1"/>
          <p:cNvGrpSpPr/>
          <p:nvPr/>
        </p:nvGrpSpPr>
        <p:grpSpPr>
          <a:xfrm>
            <a:off x="3016407" y="2204348"/>
            <a:ext cx="427578" cy="421351"/>
            <a:chOff x="-5254775" y="3631325"/>
            <a:chExt cx="296950" cy="292625"/>
          </a:xfrm>
        </p:grpSpPr>
        <p:sp>
          <p:nvSpPr>
            <p:cNvPr id="8578" name="Google Shape;8578;p8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81"/>
          <p:cNvGrpSpPr/>
          <p:nvPr/>
        </p:nvGrpSpPr>
        <p:grpSpPr>
          <a:xfrm>
            <a:off x="3032265" y="2756270"/>
            <a:ext cx="419659" cy="420775"/>
            <a:chOff x="-5251625" y="3991275"/>
            <a:chExt cx="291450" cy="292225"/>
          </a:xfrm>
        </p:grpSpPr>
        <p:sp>
          <p:nvSpPr>
            <p:cNvPr id="8586" name="Google Shape;8586;p8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1"/>
          <p:cNvGrpSpPr/>
          <p:nvPr/>
        </p:nvGrpSpPr>
        <p:grpSpPr>
          <a:xfrm>
            <a:off x="5772848" y="1689240"/>
            <a:ext cx="319874" cy="419623"/>
            <a:chOff x="-3365275" y="3253275"/>
            <a:chExt cx="222150" cy="291425"/>
          </a:xfrm>
        </p:grpSpPr>
        <p:sp>
          <p:nvSpPr>
            <p:cNvPr id="8592" name="Google Shape;8592;p8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81"/>
          <p:cNvGrpSpPr/>
          <p:nvPr/>
        </p:nvGrpSpPr>
        <p:grpSpPr>
          <a:xfrm>
            <a:off x="5746786" y="2204058"/>
            <a:ext cx="371998" cy="421927"/>
            <a:chOff x="-3383375" y="3611625"/>
            <a:chExt cx="258350" cy="293025"/>
          </a:xfrm>
        </p:grpSpPr>
        <p:sp>
          <p:nvSpPr>
            <p:cNvPr id="8595" name="Google Shape;8595;p8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81"/>
          <p:cNvGrpSpPr/>
          <p:nvPr/>
        </p:nvGrpSpPr>
        <p:grpSpPr>
          <a:xfrm>
            <a:off x="5809135" y="2756826"/>
            <a:ext cx="271097" cy="419659"/>
            <a:chOff x="-3347950" y="3971575"/>
            <a:chExt cx="188275" cy="291450"/>
          </a:xfrm>
        </p:grpSpPr>
        <p:sp>
          <p:nvSpPr>
            <p:cNvPr id="8598" name="Google Shape;8598;p8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1"/>
          <p:cNvGrpSpPr/>
          <p:nvPr/>
        </p:nvGrpSpPr>
        <p:grpSpPr>
          <a:xfrm>
            <a:off x="858994" y="3307061"/>
            <a:ext cx="371998" cy="421927"/>
            <a:chOff x="-1575775" y="3238300"/>
            <a:chExt cx="258350" cy="293025"/>
          </a:xfrm>
        </p:grpSpPr>
        <p:sp>
          <p:nvSpPr>
            <p:cNvPr id="8602" name="Google Shape;8602;p8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81"/>
          <p:cNvGrpSpPr/>
          <p:nvPr/>
        </p:nvGrpSpPr>
        <p:grpSpPr>
          <a:xfrm>
            <a:off x="2503892" y="3309051"/>
            <a:ext cx="423079" cy="424159"/>
            <a:chOff x="-1591550" y="3597475"/>
            <a:chExt cx="293825" cy="294575"/>
          </a:xfrm>
        </p:grpSpPr>
        <p:sp>
          <p:nvSpPr>
            <p:cNvPr id="8608" name="Google Shape;8608;p8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1"/>
          <p:cNvGrpSpPr/>
          <p:nvPr/>
        </p:nvGrpSpPr>
        <p:grpSpPr>
          <a:xfrm>
            <a:off x="4153362" y="3318663"/>
            <a:ext cx="421927" cy="399248"/>
            <a:chOff x="-1592325" y="3957400"/>
            <a:chExt cx="293025" cy="277275"/>
          </a:xfrm>
        </p:grpSpPr>
        <p:sp>
          <p:nvSpPr>
            <p:cNvPr id="8612" name="Google Shape;8612;p8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1"/>
          <p:cNvGrpSpPr/>
          <p:nvPr/>
        </p:nvGrpSpPr>
        <p:grpSpPr>
          <a:xfrm>
            <a:off x="3640232" y="3310744"/>
            <a:ext cx="369730" cy="420775"/>
            <a:chOff x="-778700" y="3612425"/>
            <a:chExt cx="256775" cy="292225"/>
          </a:xfrm>
        </p:grpSpPr>
        <p:sp>
          <p:nvSpPr>
            <p:cNvPr id="8617" name="Google Shape;8617;p8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81"/>
          <p:cNvGrpSpPr/>
          <p:nvPr/>
        </p:nvGrpSpPr>
        <p:grpSpPr>
          <a:xfrm>
            <a:off x="6111733" y="3828305"/>
            <a:ext cx="340731" cy="387641"/>
            <a:chOff x="7728464" y="1561258"/>
            <a:chExt cx="349719" cy="397866"/>
          </a:xfrm>
        </p:grpSpPr>
        <p:sp>
          <p:nvSpPr>
            <p:cNvPr id="8624" name="Google Shape;8624;p8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1"/>
          <p:cNvGrpSpPr/>
          <p:nvPr/>
        </p:nvGrpSpPr>
        <p:grpSpPr>
          <a:xfrm>
            <a:off x="4034702" y="3828305"/>
            <a:ext cx="387681" cy="387641"/>
            <a:chOff x="5611350" y="1561258"/>
            <a:chExt cx="397907" cy="397866"/>
          </a:xfrm>
        </p:grpSpPr>
        <p:sp>
          <p:nvSpPr>
            <p:cNvPr id="8627" name="Google Shape;8627;p8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81"/>
          <p:cNvGrpSpPr/>
          <p:nvPr/>
        </p:nvGrpSpPr>
        <p:grpSpPr>
          <a:xfrm>
            <a:off x="4553987" y="3925571"/>
            <a:ext cx="387610" cy="193109"/>
            <a:chOff x="6140660" y="1661097"/>
            <a:chExt cx="397835" cy="198202"/>
          </a:xfrm>
        </p:grpSpPr>
        <p:sp>
          <p:nvSpPr>
            <p:cNvPr id="8632" name="Google Shape;8632;p8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81"/>
          <p:cNvGrpSpPr/>
          <p:nvPr/>
        </p:nvGrpSpPr>
        <p:grpSpPr>
          <a:xfrm>
            <a:off x="5073202" y="3828305"/>
            <a:ext cx="387681" cy="387641"/>
            <a:chOff x="6669907" y="1561258"/>
            <a:chExt cx="397907" cy="397866"/>
          </a:xfrm>
        </p:grpSpPr>
        <p:sp>
          <p:nvSpPr>
            <p:cNvPr id="8637" name="Google Shape;8637;p8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81"/>
          <p:cNvGrpSpPr/>
          <p:nvPr/>
        </p:nvGrpSpPr>
        <p:grpSpPr>
          <a:xfrm>
            <a:off x="1958433" y="3885842"/>
            <a:ext cx="387681" cy="272572"/>
            <a:chOff x="3386036" y="1746339"/>
            <a:chExt cx="397907" cy="279762"/>
          </a:xfrm>
        </p:grpSpPr>
        <p:sp>
          <p:nvSpPr>
            <p:cNvPr id="8643" name="Google Shape;8643;p8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81"/>
          <p:cNvGrpSpPr/>
          <p:nvPr/>
        </p:nvGrpSpPr>
        <p:grpSpPr>
          <a:xfrm>
            <a:off x="2996130" y="3828288"/>
            <a:ext cx="387681" cy="387681"/>
            <a:chOff x="4417380" y="1687279"/>
            <a:chExt cx="397907" cy="397907"/>
          </a:xfrm>
        </p:grpSpPr>
        <p:sp>
          <p:nvSpPr>
            <p:cNvPr id="8646" name="Google Shape;8646;p8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81"/>
          <p:cNvGrpSpPr/>
          <p:nvPr/>
        </p:nvGrpSpPr>
        <p:grpSpPr>
          <a:xfrm>
            <a:off x="7942611" y="3308537"/>
            <a:ext cx="387661" cy="387661"/>
            <a:chOff x="2869999" y="1687279"/>
            <a:chExt cx="397887" cy="397887"/>
          </a:xfrm>
        </p:grpSpPr>
        <p:sp>
          <p:nvSpPr>
            <p:cNvPr id="8649" name="Google Shape;8649;p8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81"/>
          <p:cNvGrpSpPr/>
          <p:nvPr/>
        </p:nvGrpSpPr>
        <p:grpSpPr>
          <a:xfrm>
            <a:off x="2477718" y="3828664"/>
            <a:ext cx="386807" cy="386929"/>
            <a:chOff x="3902887" y="1687655"/>
            <a:chExt cx="397010" cy="397135"/>
          </a:xfrm>
        </p:grpSpPr>
        <p:sp>
          <p:nvSpPr>
            <p:cNvPr id="8652" name="Google Shape;8652;p8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81"/>
          <p:cNvGrpSpPr/>
          <p:nvPr/>
        </p:nvGrpSpPr>
        <p:grpSpPr>
          <a:xfrm>
            <a:off x="3515416" y="3828344"/>
            <a:ext cx="387681" cy="387681"/>
            <a:chOff x="4933458" y="1687279"/>
            <a:chExt cx="397907" cy="397907"/>
          </a:xfrm>
        </p:grpSpPr>
        <p:sp>
          <p:nvSpPr>
            <p:cNvPr id="8655" name="Google Shape;8655;p8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1"/>
          <p:cNvGrpSpPr/>
          <p:nvPr/>
        </p:nvGrpSpPr>
        <p:grpSpPr>
          <a:xfrm>
            <a:off x="5286246" y="3308537"/>
            <a:ext cx="387681" cy="387661"/>
            <a:chOff x="266768" y="1721375"/>
            <a:chExt cx="397907" cy="397887"/>
          </a:xfrm>
        </p:grpSpPr>
        <p:sp>
          <p:nvSpPr>
            <p:cNvPr id="8658" name="Google Shape;8658;p8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81"/>
          <p:cNvGrpSpPr/>
          <p:nvPr/>
        </p:nvGrpSpPr>
        <p:grpSpPr>
          <a:xfrm>
            <a:off x="7411672" y="3308924"/>
            <a:ext cx="387539" cy="386888"/>
            <a:chOff x="2408992" y="1722875"/>
            <a:chExt cx="397761" cy="397093"/>
          </a:xfrm>
        </p:grpSpPr>
        <p:sp>
          <p:nvSpPr>
            <p:cNvPr id="8661" name="Google Shape;8661;p8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1"/>
          <p:cNvGrpSpPr/>
          <p:nvPr/>
        </p:nvGrpSpPr>
        <p:grpSpPr>
          <a:xfrm>
            <a:off x="5592488" y="3828305"/>
            <a:ext cx="387641" cy="387641"/>
            <a:chOff x="7199196" y="1561258"/>
            <a:chExt cx="397866" cy="397866"/>
          </a:xfrm>
        </p:grpSpPr>
        <p:sp>
          <p:nvSpPr>
            <p:cNvPr id="8664" name="Google Shape;8664;p8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7" name="Google Shape;8667;p81"/>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668" name="Google Shape;8668;p81"/>
          <p:cNvGrpSpPr/>
          <p:nvPr/>
        </p:nvGrpSpPr>
        <p:grpSpPr>
          <a:xfrm>
            <a:off x="6348367" y="3308537"/>
            <a:ext cx="387661" cy="387661"/>
            <a:chOff x="1379798" y="1723250"/>
            <a:chExt cx="397887" cy="397887"/>
          </a:xfrm>
        </p:grpSpPr>
        <p:sp>
          <p:nvSpPr>
            <p:cNvPr id="8669" name="Google Shape;8669;p8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1"/>
          <p:cNvGrpSpPr/>
          <p:nvPr/>
        </p:nvGrpSpPr>
        <p:grpSpPr>
          <a:xfrm>
            <a:off x="5817327" y="3308537"/>
            <a:ext cx="387641" cy="387661"/>
            <a:chOff x="864491" y="1723250"/>
            <a:chExt cx="397866" cy="397887"/>
          </a:xfrm>
        </p:grpSpPr>
        <p:sp>
          <p:nvSpPr>
            <p:cNvPr id="8674" name="Google Shape;8674;p8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7" name="Google Shape;8677;p8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81"/>
          <p:cNvGrpSpPr/>
          <p:nvPr/>
        </p:nvGrpSpPr>
        <p:grpSpPr>
          <a:xfrm>
            <a:off x="6584154" y="3827060"/>
            <a:ext cx="388966" cy="388966"/>
            <a:chOff x="1190625" y="238125"/>
            <a:chExt cx="5235075" cy="5235075"/>
          </a:xfrm>
        </p:grpSpPr>
        <p:sp>
          <p:nvSpPr>
            <p:cNvPr id="8679" name="Google Shape;8679;p8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84"/>
        <p:cNvGrpSpPr/>
        <p:nvPr/>
      </p:nvGrpSpPr>
      <p:grpSpPr>
        <a:xfrm>
          <a:off x="0" y="0"/>
          <a:ext cx="0" cy="0"/>
          <a:chOff x="0" y="0"/>
          <a:chExt cx="0" cy="0"/>
        </a:xfrm>
      </p:grpSpPr>
      <p:pic>
        <p:nvPicPr>
          <p:cNvPr id="8685" name="Google Shape;8685;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9"/>
        <p:cNvGrpSpPr/>
        <p:nvPr/>
      </p:nvGrpSpPr>
      <p:grpSpPr>
        <a:xfrm>
          <a:off x="0" y="0"/>
          <a:ext cx="0" cy="0"/>
          <a:chOff x="0" y="0"/>
          <a:chExt cx="0" cy="0"/>
        </a:xfrm>
      </p:grpSpPr>
      <p:sp>
        <p:nvSpPr>
          <p:cNvPr id="500" name="Google Shape;500;p37"/>
          <p:cNvSpPr txBox="1">
            <a:spLocks noGrp="1"/>
          </p:cNvSpPr>
          <p:nvPr>
            <p:ph type="subTitle" idx="1"/>
          </p:nvPr>
        </p:nvSpPr>
        <p:spPr>
          <a:xfrm>
            <a:off x="714300" y="1757550"/>
            <a:ext cx="3857700" cy="23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457200" lvl="0" indent="-317500" algn="l" rtl="0">
              <a:spcBef>
                <a:spcPts val="1600"/>
              </a:spcBef>
              <a:spcAft>
                <a:spcPts val="0"/>
              </a:spcAft>
              <a:buClr>
                <a:schemeClr val="lt1"/>
              </a:buClr>
              <a:buSzPts val="1400"/>
              <a:buFont typeface="Lexend Deca Light"/>
              <a:buChar char="●"/>
            </a:pPr>
            <a:r>
              <a:rPr lang="en"/>
              <a:t>They’re simple </a:t>
            </a:r>
            <a:endParaRPr/>
          </a:p>
          <a:p>
            <a:pPr marL="457200" lvl="0" indent="-317500" algn="l" rtl="0">
              <a:spcBef>
                <a:spcPts val="0"/>
              </a:spcBef>
              <a:spcAft>
                <a:spcPts val="0"/>
              </a:spcAft>
              <a:buClr>
                <a:schemeClr val="lt1"/>
              </a:buClr>
              <a:buSzPts val="1400"/>
              <a:buFont typeface="Lexend Deca Light"/>
              <a:buChar char="●"/>
            </a:pPr>
            <a:r>
              <a:rPr lang="en"/>
              <a:t>You can organize your ideas clearly</a:t>
            </a:r>
            <a:endParaRPr/>
          </a:p>
          <a:p>
            <a:pPr marL="457200" lvl="0" indent="-317500" algn="l" rtl="0">
              <a:spcBef>
                <a:spcPts val="0"/>
              </a:spcBef>
              <a:spcAft>
                <a:spcPts val="0"/>
              </a:spcAft>
              <a:buClr>
                <a:schemeClr val="lt1"/>
              </a:buClr>
              <a:buSzPts val="1400"/>
              <a:buFont typeface="Lexend Deca Light"/>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sp>
        <p:nvSpPr>
          <p:cNvPr id="501" name="Google Shape;501;p37"/>
          <p:cNvSpPr txBox="1">
            <a:spLocks noGrp="1"/>
          </p:cNvSpPr>
          <p:nvPr>
            <p:ph type="title"/>
          </p:nvPr>
        </p:nvSpPr>
        <p:spPr>
          <a:xfrm>
            <a:off x="714300" y="430675"/>
            <a:ext cx="3002100" cy="8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PRODUCT</a:t>
            </a:r>
            <a:endParaRPr/>
          </a:p>
        </p:txBody>
      </p:sp>
      <p:pic>
        <p:nvPicPr>
          <p:cNvPr id="502" name="Google Shape;502;p37"/>
          <p:cNvPicPr preferRelativeResize="0"/>
          <p:nvPr/>
        </p:nvPicPr>
        <p:blipFill rotWithShape="1">
          <a:blip r:embed="rId4">
            <a:alphaModFix/>
          </a:blip>
          <a:srcRect l="28296" t="25446" r="19342" b="7976"/>
          <a:stretch/>
        </p:blipFill>
        <p:spPr>
          <a:xfrm>
            <a:off x="5930825" y="1307725"/>
            <a:ext cx="2498874" cy="2382326"/>
          </a:xfrm>
          <a:prstGeom prst="rect">
            <a:avLst/>
          </a:prstGeom>
          <a:noFill/>
          <a:ln>
            <a:noFill/>
          </a:ln>
          <a:effectLst>
            <a:outerShdw blurRad="85725" dist="28575" dir="13740000" algn="bl" rotWithShape="0">
              <a:schemeClr val="dk1">
                <a:alpha val="66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6"/>
        <p:cNvGrpSpPr/>
        <p:nvPr/>
      </p:nvGrpSpPr>
      <p:grpSpPr>
        <a:xfrm>
          <a:off x="0" y="0"/>
          <a:ext cx="0" cy="0"/>
          <a:chOff x="0" y="0"/>
          <a:chExt cx="0" cy="0"/>
        </a:xfrm>
      </p:grpSpPr>
      <p:sp>
        <p:nvSpPr>
          <p:cNvPr id="507" name="Google Shape;507;p38"/>
          <p:cNvSpPr txBox="1">
            <a:spLocks noGrp="1"/>
          </p:cNvSpPr>
          <p:nvPr>
            <p:ph type="subTitle" idx="1"/>
          </p:nvPr>
        </p:nvSpPr>
        <p:spPr>
          <a:xfrm>
            <a:off x="1781468" y="1864657"/>
            <a:ext cx="2467200" cy="8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 in the Solar System</a:t>
            </a:r>
            <a:endParaRPr/>
          </a:p>
        </p:txBody>
      </p:sp>
      <p:sp>
        <p:nvSpPr>
          <p:cNvPr id="508" name="Google Shape;508;p3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SETS US APART?</a:t>
            </a:r>
            <a:endParaRPr/>
          </a:p>
        </p:txBody>
      </p:sp>
      <p:sp>
        <p:nvSpPr>
          <p:cNvPr id="509" name="Google Shape;509;p38"/>
          <p:cNvSpPr txBox="1">
            <a:spLocks noGrp="1"/>
          </p:cNvSpPr>
          <p:nvPr>
            <p:ph type="title" idx="2"/>
          </p:nvPr>
        </p:nvSpPr>
        <p:spPr>
          <a:xfrm>
            <a:off x="1781468" y="1247682"/>
            <a:ext cx="24672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510" name="Google Shape;510;p38"/>
          <p:cNvSpPr txBox="1">
            <a:spLocks noGrp="1"/>
          </p:cNvSpPr>
          <p:nvPr>
            <p:ph type="subTitle" idx="3"/>
          </p:nvPr>
        </p:nvSpPr>
        <p:spPr>
          <a:xfrm>
            <a:off x="1774588" y="3656488"/>
            <a:ext cx="2467200" cy="8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511" name="Google Shape;511;p38"/>
          <p:cNvSpPr txBox="1">
            <a:spLocks noGrp="1"/>
          </p:cNvSpPr>
          <p:nvPr>
            <p:ph type="title" idx="4"/>
          </p:nvPr>
        </p:nvSpPr>
        <p:spPr>
          <a:xfrm>
            <a:off x="1774588" y="3039513"/>
            <a:ext cx="24672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512" name="Google Shape;512;p38"/>
          <p:cNvSpPr txBox="1">
            <a:spLocks noGrp="1"/>
          </p:cNvSpPr>
          <p:nvPr>
            <p:ph type="subTitle" idx="5"/>
          </p:nvPr>
        </p:nvSpPr>
        <p:spPr>
          <a:xfrm>
            <a:off x="4902213" y="3656488"/>
            <a:ext cx="2467200" cy="82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 It’s full of iron oxide dust</a:t>
            </a:r>
            <a:endParaRPr/>
          </a:p>
        </p:txBody>
      </p:sp>
      <p:sp>
        <p:nvSpPr>
          <p:cNvPr id="513" name="Google Shape;513;p38"/>
          <p:cNvSpPr txBox="1">
            <a:spLocks noGrp="1"/>
          </p:cNvSpPr>
          <p:nvPr>
            <p:ph type="title" idx="6"/>
          </p:nvPr>
        </p:nvSpPr>
        <p:spPr>
          <a:xfrm>
            <a:off x="4902213" y="3039513"/>
            <a:ext cx="24672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514" name="Google Shape;514;p38"/>
          <p:cNvSpPr txBox="1">
            <a:spLocks noGrp="1"/>
          </p:cNvSpPr>
          <p:nvPr>
            <p:ph type="subTitle" idx="7"/>
          </p:nvPr>
        </p:nvSpPr>
        <p:spPr>
          <a:xfrm>
            <a:off x="4902213" y="1867900"/>
            <a:ext cx="2467200" cy="82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It’s the farthest planet from the Sun and the fourth-largest of them all</a:t>
            </a:r>
            <a:endParaRPr/>
          </a:p>
        </p:txBody>
      </p:sp>
      <p:sp>
        <p:nvSpPr>
          <p:cNvPr id="515" name="Google Shape;515;p38"/>
          <p:cNvSpPr txBox="1">
            <a:spLocks noGrp="1"/>
          </p:cNvSpPr>
          <p:nvPr>
            <p:ph type="title" idx="8"/>
          </p:nvPr>
        </p:nvSpPr>
        <p:spPr>
          <a:xfrm>
            <a:off x="4902213" y="1250925"/>
            <a:ext cx="24672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cxnSp>
        <p:nvCxnSpPr>
          <p:cNvPr id="516" name="Google Shape;516;p38"/>
          <p:cNvCxnSpPr/>
          <p:nvPr/>
        </p:nvCxnSpPr>
        <p:spPr>
          <a:xfrm>
            <a:off x="1866799" y="1792213"/>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517" name="Google Shape;517;p38"/>
          <p:cNvCxnSpPr/>
          <p:nvPr/>
        </p:nvCxnSpPr>
        <p:spPr>
          <a:xfrm>
            <a:off x="6788624" y="1792213"/>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518" name="Google Shape;518;p38"/>
          <p:cNvCxnSpPr/>
          <p:nvPr/>
        </p:nvCxnSpPr>
        <p:spPr>
          <a:xfrm>
            <a:off x="1866799" y="3579950"/>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519" name="Google Shape;519;p38"/>
          <p:cNvCxnSpPr/>
          <p:nvPr/>
        </p:nvCxnSpPr>
        <p:spPr>
          <a:xfrm>
            <a:off x="6788624" y="3579950"/>
            <a:ext cx="486300" cy="0"/>
          </a:xfrm>
          <a:prstGeom prst="straightConnector1">
            <a:avLst/>
          </a:prstGeom>
          <a:noFill/>
          <a:ln w="19050" cap="flat" cmpd="sng">
            <a:solidFill>
              <a:schemeClr val="lt1"/>
            </a:solidFill>
            <a:prstDash val="solid"/>
            <a:round/>
            <a:headEnd type="none" w="med" len="med"/>
            <a:tailEnd type="none" w="med" len="med"/>
          </a:ln>
        </p:spPr>
      </p:cxnSp>
      <p:sp>
        <p:nvSpPr>
          <p:cNvPr id="520" name="Google Shape;520;p38"/>
          <p:cNvSpPr/>
          <p:nvPr/>
        </p:nvSpPr>
        <p:spPr>
          <a:xfrm>
            <a:off x="799588" y="1547450"/>
            <a:ext cx="822600" cy="82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799588" y="3333925"/>
            <a:ext cx="822600" cy="82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7521813" y="1547450"/>
            <a:ext cx="822600" cy="82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7521813" y="3333925"/>
            <a:ext cx="822600" cy="82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 name="Google Shape;524;p38"/>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525" name="Google Shape;525;p38"/>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526" name="Google Shape;526;p38"/>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527" name="Google Shape;527;p38"/>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grpSp>
        <p:nvGrpSpPr>
          <p:cNvPr id="528" name="Google Shape;528;p38"/>
          <p:cNvGrpSpPr/>
          <p:nvPr/>
        </p:nvGrpSpPr>
        <p:grpSpPr>
          <a:xfrm>
            <a:off x="972638" y="3516775"/>
            <a:ext cx="476500" cy="456900"/>
            <a:chOff x="4676250" y="3875725"/>
            <a:chExt cx="476500" cy="456900"/>
          </a:xfrm>
        </p:grpSpPr>
        <p:sp>
          <p:nvSpPr>
            <p:cNvPr id="529" name="Google Shape;529;p38"/>
            <p:cNvSpPr/>
            <p:nvPr/>
          </p:nvSpPr>
          <p:spPr>
            <a:xfrm>
              <a:off x="4814950" y="3875725"/>
              <a:ext cx="337800" cy="337950"/>
            </a:xfrm>
            <a:custGeom>
              <a:avLst/>
              <a:gdLst/>
              <a:ahLst/>
              <a:cxnLst/>
              <a:rect l="l" t="t" r="r" b="b"/>
              <a:pathLst>
                <a:path w="13512" h="13518" extrusionOk="0">
                  <a:moveTo>
                    <a:pt x="8818" y="1"/>
                  </a:moveTo>
                  <a:cubicBezTo>
                    <a:pt x="7794" y="1"/>
                    <a:pt x="6773" y="393"/>
                    <a:pt x="5998" y="1177"/>
                  </a:cubicBezTo>
                  <a:lnTo>
                    <a:pt x="3430" y="3727"/>
                  </a:lnTo>
                  <a:cubicBezTo>
                    <a:pt x="3637" y="3710"/>
                    <a:pt x="3844" y="3693"/>
                    <a:pt x="4068" y="3693"/>
                  </a:cubicBezTo>
                  <a:lnTo>
                    <a:pt x="4378" y="3693"/>
                  </a:lnTo>
                  <a:cubicBezTo>
                    <a:pt x="4602" y="3710"/>
                    <a:pt x="4826" y="3744"/>
                    <a:pt x="5050" y="3779"/>
                  </a:cubicBezTo>
                  <a:cubicBezTo>
                    <a:pt x="5205" y="3813"/>
                    <a:pt x="5360" y="3848"/>
                    <a:pt x="5515" y="3900"/>
                  </a:cubicBezTo>
                  <a:lnTo>
                    <a:pt x="6911" y="2504"/>
                  </a:lnTo>
                  <a:cubicBezTo>
                    <a:pt x="7420" y="1987"/>
                    <a:pt x="8092" y="1728"/>
                    <a:pt x="8764" y="1728"/>
                  </a:cubicBezTo>
                  <a:cubicBezTo>
                    <a:pt x="9436" y="1728"/>
                    <a:pt x="10108" y="1987"/>
                    <a:pt x="10616" y="2504"/>
                  </a:cubicBezTo>
                  <a:cubicBezTo>
                    <a:pt x="11650" y="3520"/>
                    <a:pt x="11650" y="5192"/>
                    <a:pt x="10616" y="6209"/>
                  </a:cubicBezTo>
                  <a:lnTo>
                    <a:pt x="5826" y="11017"/>
                  </a:lnTo>
                  <a:cubicBezTo>
                    <a:pt x="5636" y="11206"/>
                    <a:pt x="5429" y="11361"/>
                    <a:pt x="5205" y="11482"/>
                  </a:cubicBezTo>
                  <a:cubicBezTo>
                    <a:pt x="4929" y="11620"/>
                    <a:pt x="4636" y="11706"/>
                    <a:pt x="4326" y="11758"/>
                  </a:cubicBezTo>
                  <a:cubicBezTo>
                    <a:pt x="4206" y="11775"/>
                    <a:pt x="4081" y="11783"/>
                    <a:pt x="3954" y="11783"/>
                  </a:cubicBezTo>
                  <a:cubicBezTo>
                    <a:pt x="3827" y="11783"/>
                    <a:pt x="3697" y="11775"/>
                    <a:pt x="3568" y="11758"/>
                  </a:cubicBezTo>
                  <a:cubicBezTo>
                    <a:pt x="3034" y="11671"/>
                    <a:pt x="2517" y="11430"/>
                    <a:pt x="2103" y="11017"/>
                  </a:cubicBezTo>
                  <a:cubicBezTo>
                    <a:pt x="1707" y="10603"/>
                    <a:pt x="1448" y="10086"/>
                    <a:pt x="1380" y="9552"/>
                  </a:cubicBezTo>
                  <a:lnTo>
                    <a:pt x="1" y="10930"/>
                  </a:lnTo>
                  <a:cubicBezTo>
                    <a:pt x="190" y="11327"/>
                    <a:pt x="449" y="11706"/>
                    <a:pt x="776" y="12033"/>
                  </a:cubicBezTo>
                  <a:lnTo>
                    <a:pt x="1087" y="12343"/>
                  </a:lnTo>
                  <a:cubicBezTo>
                    <a:pt x="1414" y="12671"/>
                    <a:pt x="1793" y="12929"/>
                    <a:pt x="2189" y="13119"/>
                  </a:cubicBezTo>
                  <a:cubicBezTo>
                    <a:pt x="2379" y="13205"/>
                    <a:pt x="2551" y="13274"/>
                    <a:pt x="2741" y="13343"/>
                  </a:cubicBezTo>
                  <a:cubicBezTo>
                    <a:pt x="2948" y="13395"/>
                    <a:pt x="3154" y="13446"/>
                    <a:pt x="3361" y="13481"/>
                  </a:cubicBezTo>
                  <a:cubicBezTo>
                    <a:pt x="3539" y="13506"/>
                    <a:pt x="3717" y="13517"/>
                    <a:pt x="3894" y="13517"/>
                  </a:cubicBezTo>
                  <a:cubicBezTo>
                    <a:pt x="4335" y="13517"/>
                    <a:pt x="4770" y="13444"/>
                    <a:pt x="5188" y="13308"/>
                  </a:cubicBezTo>
                  <a:cubicBezTo>
                    <a:pt x="5619" y="13153"/>
                    <a:pt x="6015" y="12947"/>
                    <a:pt x="6377" y="12654"/>
                  </a:cubicBezTo>
                  <a:cubicBezTo>
                    <a:pt x="6515" y="12567"/>
                    <a:pt x="6635" y="12447"/>
                    <a:pt x="6739" y="12343"/>
                  </a:cubicBezTo>
                  <a:lnTo>
                    <a:pt x="11943" y="7139"/>
                  </a:lnTo>
                  <a:cubicBezTo>
                    <a:pt x="13511" y="5571"/>
                    <a:pt x="13511" y="3038"/>
                    <a:pt x="11943" y="1470"/>
                  </a:cubicBezTo>
                  <a:lnTo>
                    <a:pt x="11650" y="1177"/>
                  </a:lnTo>
                  <a:cubicBezTo>
                    <a:pt x="10866" y="393"/>
                    <a:pt x="9841"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4676250" y="3994575"/>
              <a:ext cx="338200" cy="338050"/>
            </a:xfrm>
            <a:custGeom>
              <a:avLst/>
              <a:gdLst/>
              <a:ahLst/>
              <a:cxnLst/>
              <a:rect l="l" t="t" r="r" b="b"/>
              <a:pathLst>
                <a:path w="13528" h="13522" extrusionOk="0">
                  <a:moveTo>
                    <a:pt x="9605" y="0"/>
                  </a:moveTo>
                  <a:cubicBezTo>
                    <a:pt x="9330" y="0"/>
                    <a:pt x="9051" y="31"/>
                    <a:pt x="8771" y="93"/>
                  </a:cubicBezTo>
                  <a:cubicBezTo>
                    <a:pt x="8048" y="248"/>
                    <a:pt x="7341" y="610"/>
                    <a:pt x="6772" y="1179"/>
                  </a:cubicBezTo>
                  <a:lnTo>
                    <a:pt x="1568" y="6383"/>
                  </a:lnTo>
                  <a:cubicBezTo>
                    <a:pt x="0" y="7951"/>
                    <a:pt x="0" y="10485"/>
                    <a:pt x="1568" y="12053"/>
                  </a:cubicBezTo>
                  <a:lnTo>
                    <a:pt x="1861" y="12346"/>
                  </a:lnTo>
                  <a:cubicBezTo>
                    <a:pt x="2645" y="13130"/>
                    <a:pt x="3671" y="13522"/>
                    <a:pt x="4696" y="13522"/>
                  </a:cubicBezTo>
                  <a:cubicBezTo>
                    <a:pt x="5721" y="13522"/>
                    <a:pt x="6747" y="13130"/>
                    <a:pt x="7531" y="12346"/>
                  </a:cubicBezTo>
                  <a:lnTo>
                    <a:pt x="10081" y="9795"/>
                  </a:lnTo>
                  <a:lnTo>
                    <a:pt x="10081" y="9795"/>
                  </a:lnTo>
                  <a:cubicBezTo>
                    <a:pt x="9874" y="9812"/>
                    <a:pt x="9668" y="9830"/>
                    <a:pt x="9461" y="9830"/>
                  </a:cubicBezTo>
                  <a:cubicBezTo>
                    <a:pt x="9254" y="9830"/>
                    <a:pt x="9047" y="9812"/>
                    <a:pt x="8840" y="9795"/>
                  </a:cubicBezTo>
                  <a:cubicBezTo>
                    <a:pt x="8547" y="9761"/>
                    <a:pt x="8272" y="9692"/>
                    <a:pt x="8013" y="9623"/>
                  </a:cubicBezTo>
                  <a:lnTo>
                    <a:pt x="6617" y="11019"/>
                  </a:lnTo>
                  <a:cubicBezTo>
                    <a:pt x="6100" y="11527"/>
                    <a:pt x="5428" y="11781"/>
                    <a:pt x="4756" y="11781"/>
                  </a:cubicBezTo>
                  <a:cubicBezTo>
                    <a:pt x="4084" y="11781"/>
                    <a:pt x="3412" y="11527"/>
                    <a:pt x="2895" y="11019"/>
                  </a:cubicBezTo>
                  <a:cubicBezTo>
                    <a:pt x="1878" y="10002"/>
                    <a:pt x="1878" y="8330"/>
                    <a:pt x="2895" y="7297"/>
                  </a:cubicBezTo>
                  <a:lnTo>
                    <a:pt x="7651" y="2540"/>
                  </a:lnTo>
                  <a:lnTo>
                    <a:pt x="7686" y="2506"/>
                  </a:lnTo>
                  <a:cubicBezTo>
                    <a:pt x="8117" y="2092"/>
                    <a:pt x="8651" y="1834"/>
                    <a:pt x="9202" y="1765"/>
                  </a:cubicBezTo>
                  <a:cubicBezTo>
                    <a:pt x="9323" y="1748"/>
                    <a:pt x="9448" y="1739"/>
                    <a:pt x="9573" y="1739"/>
                  </a:cubicBezTo>
                  <a:cubicBezTo>
                    <a:pt x="9698" y="1739"/>
                    <a:pt x="9823" y="1748"/>
                    <a:pt x="9943" y="1765"/>
                  </a:cubicBezTo>
                  <a:cubicBezTo>
                    <a:pt x="10477" y="1851"/>
                    <a:pt x="10994" y="2092"/>
                    <a:pt x="11408" y="2506"/>
                  </a:cubicBezTo>
                  <a:cubicBezTo>
                    <a:pt x="11822" y="2919"/>
                    <a:pt x="12063" y="3436"/>
                    <a:pt x="12149" y="3971"/>
                  </a:cubicBezTo>
                  <a:lnTo>
                    <a:pt x="13528" y="2592"/>
                  </a:lnTo>
                  <a:cubicBezTo>
                    <a:pt x="13338" y="2196"/>
                    <a:pt x="13080" y="1817"/>
                    <a:pt x="12735" y="1472"/>
                  </a:cubicBezTo>
                  <a:lnTo>
                    <a:pt x="12442" y="1179"/>
                  </a:lnTo>
                  <a:cubicBezTo>
                    <a:pt x="12097" y="852"/>
                    <a:pt x="11735" y="576"/>
                    <a:pt x="11322" y="386"/>
                  </a:cubicBezTo>
                  <a:cubicBezTo>
                    <a:pt x="11150" y="300"/>
                    <a:pt x="10960" y="231"/>
                    <a:pt x="10770" y="180"/>
                  </a:cubicBezTo>
                  <a:cubicBezTo>
                    <a:pt x="10581" y="111"/>
                    <a:pt x="10374" y="76"/>
                    <a:pt x="10150" y="42"/>
                  </a:cubicBezTo>
                  <a:cubicBezTo>
                    <a:pt x="9971" y="14"/>
                    <a:pt x="9789" y="0"/>
                    <a:pt x="9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8"/>
          <p:cNvGrpSpPr/>
          <p:nvPr/>
        </p:nvGrpSpPr>
        <p:grpSpPr>
          <a:xfrm>
            <a:off x="982338" y="1751088"/>
            <a:ext cx="457100" cy="415325"/>
            <a:chOff x="5371150" y="3896525"/>
            <a:chExt cx="457100" cy="415325"/>
          </a:xfrm>
        </p:grpSpPr>
        <p:sp>
          <p:nvSpPr>
            <p:cNvPr id="532" name="Google Shape;532;p38"/>
            <p:cNvSpPr/>
            <p:nvPr/>
          </p:nvSpPr>
          <p:spPr>
            <a:xfrm>
              <a:off x="5509425" y="4071850"/>
              <a:ext cx="180550" cy="180100"/>
            </a:xfrm>
            <a:custGeom>
              <a:avLst/>
              <a:gdLst/>
              <a:ahLst/>
              <a:cxnLst/>
              <a:rect l="l" t="t" r="r" b="b"/>
              <a:pathLst>
                <a:path w="7222" h="7204" extrusionOk="0">
                  <a:moveTo>
                    <a:pt x="3605" y="1767"/>
                  </a:moveTo>
                  <a:cubicBezTo>
                    <a:pt x="4076" y="1767"/>
                    <a:pt x="4550" y="1948"/>
                    <a:pt x="4912" y="2310"/>
                  </a:cubicBezTo>
                  <a:cubicBezTo>
                    <a:pt x="5619" y="3016"/>
                    <a:pt x="5619" y="4188"/>
                    <a:pt x="4912" y="4895"/>
                  </a:cubicBezTo>
                  <a:cubicBezTo>
                    <a:pt x="4550" y="5257"/>
                    <a:pt x="4068" y="5429"/>
                    <a:pt x="3602" y="5429"/>
                  </a:cubicBezTo>
                  <a:cubicBezTo>
                    <a:pt x="3137" y="5429"/>
                    <a:pt x="2672" y="5257"/>
                    <a:pt x="2310" y="4895"/>
                  </a:cubicBezTo>
                  <a:cubicBezTo>
                    <a:pt x="1586" y="4188"/>
                    <a:pt x="1586" y="3016"/>
                    <a:pt x="2310" y="2310"/>
                  </a:cubicBezTo>
                  <a:cubicBezTo>
                    <a:pt x="2663" y="1948"/>
                    <a:pt x="3133" y="1767"/>
                    <a:pt x="3605" y="1767"/>
                  </a:cubicBezTo>
                  <a:close/>
                  <a:moveTo>
                    <a:pt x="3223" y="1"/>
                  </a:moveTo>
                  <a:lnTo>
                    <a:pt x="3137" y="638"/>
                  </a:lnTo>
                  <a:lnTo>
                    <a:pt x="2792" y="725"/>
                  </a:lnTo>
                  <a:cubicBezTo>
                    <a:pt x="2568" y="793"/>
                    <a:pt x="2344" y="880"/>
                    <a:pt x="2138" y="1000"/>
                  </a:cubicBezTo>
                  <a:lnTo>
                    <a:pt x="1845" y="1173"/>
                  </a:lnTo>
                  <a:lnTo>
                    <a:pt x="1328" y="793"/>
                  </a:lnTo>
                  <a:lnTo>
                    <a:pt x="793" y="1310"/>
                  </a:lnTo>
                  <a:lnTo>
                    <a:pt x="1173" y="1845"/>
                  </a:lnTo>
                  <a:lnTo>
                    <a:pt x="1000" y="2138"/>
                  </a:lnTo>
                  <a:cubicBezTo>
                    <a:pt x="880" y="2344"/>
                    <a:pt x="793" y="2568"/>
                    <a:pt x="725" y="2792"/>
                  </a:cubicBezTo>
                  <a:lnTo>
                    <a:pt x="638" y="3137"/>
                  </a:lnTo>
                  <a:lnTo>
                    <a:pt x="1" y="3223"/>
                  </a:lnTo>
                  <a:lnTo>
                    <a:pt x="1" y="3981"/>
                  </a:lnTo>
                  <a:lnTo>
                    <a:pt x="638" y="4068"/>
                  </a:lnTo>
                  <a:lnTo>
                    <a:pt x="725" y="4412"/>
                  </a:lnTo>
                  <a:cubicBezTo>
                    <a:pt x="793" y="4636"/>
                    <a:pt x="880" y="4860"/>
                    <a:pt x="1000" y="5067"/>
                  </a:cubicBezTo>
                  <a:lnTo>
                    <a:pt x="1173" y="5360"/>
                  </a:lnTo>
                  <a:lnTo>
                    <a:pt x="793" y="5894"/>
                  </a:lnTo>
                  <a:lnTo>
                    <a:pt x="1328" y="6411"/>
                  </a:lnTo>
                  <a:lnTo>
                    <a:pt x="1845" y="6032"/>
                  </a:lnTo>
                  <a:lnTo>
                    <a:pt x="2138" y="6204"/>
                  </a:lnTo>
                  <a:cubicBezTo>
                    <a:pt x="2344" y="6325"/>
                    <a:pt x="2568" y="6411"/>
                    <a:pt x="2792" y="6480"/>
                  </a:cubicBezTo>
                  <a:lnTo>
                    <a:pt x="3137" y="6566"/>
                  </a:lnTo>
                  <a:lnTo>
                    <a:pt x="3223" y="7204"/>
                  </a:lnTo>
                  <a:lnTo>
                    <a:pt x="3982" y="7204"/>
                  </a:lnTo>
                  <a:lnTo>
                    <a:pt x="4085" y="6566"/>
                  </a:lnTo>
                  <a:lnTo>
                    <a:pt x="4412" y="6480"/>
                  </a:lnTo>
                  <a:cubicBezTo>
                    <a:pt x="4636" y="6411"/>
                    <a:pt x="4860" y="6325"/>
                    <a:pt x="5067" y="6204"/>
                  </a:cubicBezTo>
                  <a:lnTo>
                    <a:pt x="5377" y="6032"/>
                  </a:lnTo>
                  <a:lnTo>
                    <a:pt x="5894" y="6411"/>
                  </a:lnTo>
                  <a:lnTo>
                    <a:pt x="6429" y="5894"/>
                  </a:lnTo>
                  <a:lnTo>
                    <a:pt x="6032" y="5360"/>
                  </a:lnTo>
                  <a:lnTo>
                    <a:pt x="6205" y="5067"/>
                  </a:lnTo>
                  <a:cubicBezTo>
                    <a:pt x="6325" y="4860"/>
                    <a:pt x="6411" y="4636"/>
                    <a:pt x="6480" y="4412"/>
                  </a:cubicBezTo>
                  <a:lnTo>
                    <a:pt x="6566" y="4068"/>
                  </a:lnTo>
                  <a:lnTo>
                    <a:pt x="7221" y="3981"/>
                  </a:lnTo>
                  <a:lnTo>
                    <a:pt x="7221" y="3223"/>
                  </a:lnTo>
                  <a:lnTo>
                    <a:pt x="6566" y="3137"/>
                  </a:lnTo>
                  <a:lnTo>
                    <a:pt x="6480" y="2792"/>
                  </a:lnTo>
                  <a:cubicBezTo>
                    <a:pt x="6411" y="2568"/>
                    <a:pt x="6325" y="2344"/>
                    <a:pt x="6205" y="2138"/>
                  </a:cubicBezTo>
                  <a:lnTo>
                    <a:pt x="6032" y="1845"/>
                  </a:lnTo>
                  <a:lnTo>
                    <a:pt x="6429" y="1310"/>
                  </a:lnTo>
                  <a:lnTo>
                    <a:pt x="5894" y="793"/>
                  </a:lnTo>
                  <a:lnTo>
                    <a:pt x="5377" y="1173"/>
                  </a:lnTo>
                  <a:lnTo>
                    <a:pt x="5067" y="1000"/>
                  </a:lnTo>
                  <a:cubicBezTo>
                    <a:pt x="4860" y="880"/>
                    <a:pt x="4636" y="793"/>
                    <a:pt x="4412" y="725"/>
                  </a:cubicBezTo>
                  <a:lnTo>
                    <a:pt x="4085" y="638"/>
                  </a:lnTo>
                  <a:lnTo>
                    <a:pt x="3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5568025" y="3921925"/>
              <a:ext cx="259800" cy="61200"/>
            </a:xfrm>
            <a:custGeom>
              <a:avLst/>
              <a:gdLst/>
              <a:ahLst/>
              <a:cxnLst/>
              <a:rect l="l" t="t" r="r" b="b"/>
              <a:pathLst>
                <a:path w="10392" h="2448" extrusionOk="0">
                  <a:moveTo>
                    <a:pt x="0" y="1"/>
                  </a:moveTo>
                  <a:lnTo>
                    <a:pt x="1758" y="2448"/>
                  </a:lnTo>
                  <a:lnTo>
                    <a:pt x="10392" y="2448"/>
                  </a:lnTo>
                  <a:lnTo>
                    <a:pt x="103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5578800" y="4142950"/>
              <a:ext cx="41800" cy="38150"/>
            </a:xfrm>
            <a:custGeom>
              <a:avLst/>
              <a:gdLst/>
              <a:ahLst/>
              <a:cxnLst/>
              <a:rect l="l" t="t" r="r" b="b"/>
              <a:pathLst>
                <a:path w="1672" h="1526" extrusionOk="0">
                  <a:moveTo>
                    <a:pt x="827" y="0"/>
                  </a:moveTo>
                  <a:cubicBezTo>
                    <a:pt x="638" y="0"/>
                    <a:pt x="431" y="69"/>
                    <a:pt x="293" y="224"/>
                  </a:cubicBezTo>
                  <a:cubicBezTo>
                    <a:pt x="0" y="517"/>
                    <a:pt x="0" y="1000"/>
                    <a:pt x="293" y="1293"/>
                  </a:cubicBezTo>
                  <a:cubicBezTo>
                    <a:pt x="440" y="1448"/>
                    <a:pt x="634" y="1525"/>
                    <a:pt x="830" y="1525"/>
                  </a:cubicBezTo>
                  <a:cubicBezTo>
                    <a:pt x="1026" y="1525"/>
                    <a:pt x="1224" y="1448"/>
                    <a:pt x="1379" y="1293"/>
                  </a:cubicBezTo>
                  <a:cubicBezTo>
                    <a:pt x="1672" y="1000"/>
                    <a:pt x="1672" y="517"/>
                    <a:pt x="1379" y="224"/>
                  </a:cubicBezTo>
                  <a:cubicBezTo>
                    <a:pt x="1224" y="69"/>
                    <a:pt x="1034"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5371150" y="3896525"/>
              <a:ext cx="457100" cy="415325"/>
            </a:xfrm>
            <a:custGeom>
              <a:avLst/>
              <a:gdLst/>
              <a:ahLst/>
              <a:cxnLst/>
              <a:rect l="l" t="t" r="r" b="b"/>
              <a:pathLst>
                <a:path w="18284" h="16613" extrusionOk="0">
                  <a:moveTo>
                    <a:pt x="10426" y="5945"/>
                  </a:moveTo>
                  <a:lnTo>
                    <a:pt x="10564" y="6824"/>
                  </a:lnTo>
                  <a:cubicBezTo>
                    <a:pt x="10650" y="6859"/>
                    <a:pt x="10736" y="6893"/>
                    <a:pt x="10805" y="6928"/>
                  </a:cubicBezTo>
                  <a:lnTo>
                    <a:pt x="11529" y="6393"/>
                  </a:lnTo>
                  <a:lnTo>
                    <a:pt x="13355" y="8220"/>
                  </a:lnTo>
                  <a:lnTo>
                    <a:pt x="12838" y="8944"/>
                  </a:lnTo>
                  <a:cubicBezTo>
                    <a:pt x="12873" y="9030"/>
                    <a:pt x="12907" y="9099"/>
                    <a:pt x="12925" y="9185"/>
                  </a:cubicBezTo>
                  <a:lnTo>
                    <a:pt x="13821" y="9323"/>
                  </a:lnTo>
                  <a:lnTo>
                    <a:pt x="13821" y="11908"/>
                  </a:lnTo>
                  <a:lnTo>
                    <a:pt x="12925" y="12046"/>
                  </a:lnTo>
                  <a:cubicBezTo>
                    <a:pt x="12907" y="12132"/>
                    <a:pt x="12873" y="12201"/>
                    <a:pt x="12838" y="12287"/>
                  </a:cubicBezTo>
                  <a:lnTo>
                    <a:pt x="13355" y="13011"/>
                  </a:lnTo>
                  <a:lnTo>
                    <a:pt x="11529" y="14837"/>
                  </a:lnTo>
                  <a:lnTo>
                    <a:pt x="10805" y="14303"/>
                  </a:lnTo>
                  <a:cubicBezTo>
                    <a:pt x="10736" y="14338"/>
                    <a:pt x="10650" y="14372"/>
                    <a:pt x="10564" y="14407"/>
                  </a:cubicBezTo>
                  <a:lnTo>
                    <a:pt x="10426" y="15285"/>
                  </a:lnTo>
                  <a:lnTo>
                    <a:pt x="7841" y="15285"/>
                  </a:lnTo>
                  <a:lnTo>
                    <a:pt x="7703" y="14407"/>
                  </a:lnTo>
                  <a:cubicBezTo>
                    <a:pt x="7634" y="14372"/>
                    <a:pt x="7548" y="14338"/>
                    <a:pt x="7462" y="14303"/>
                  </a:cubicBezTo>
                  <a:lnTo>
                    <a:pt x="6738" y="14837"/>
                  </a:lnTo>
                  <a:lnTo>
                    <a:pt x="4911" y="13011"/>
                  </a:lnTo>
                  <a:lnTo>
                    <a:pt x="5446" y="12287"/>
                  </a:lnTo>
                  <a:cubicBezTo>
                    <a:pt x="5411" y="12201"/>
                    <a:pt x="5377" y="12132"/>
                    <a:pt x="5342" y="12046"/>
                  </a:cubicBezTo>
                  <a:lnTo>
                    <a:pt x="4463" y="11908"/>
                  </a:lnTo>
                  <a:lnTo>
                    <a:pt x="4463" y="9323"/>
                  </a:lnTo>
                  <a:lnTo>
                    <a:pt x="5342" y="9185"/>
                  </a:lnTo>
                  <a:cubicBezTo>
                    <a:pt x="5377" y="9099"/>
                    <a:pt x="5411" y="9030"/>
                    <a:pt x="5446" y="8944"/>
                  </a:cubicBezTo>
                  <a:lnTo>
                    <a:pt x="4911" y="8220"/>
                  </a:lnTo>
                  <a:lnTo>
                    <a:pt x="6738" y="6393"/>
                  </a:lnTo>
                  <a:lnTo>
                    <a:pt x="7462" y="6928"/>
                  </a:lnTo>
                  <a:cubicBezTo>
                    <a:pt x="7548" y="6893"/>
                    <a:pt x="7634" y="6859"/>
                    <a:pt x="7703" y="6824"/>
                  </a:cubicBezTo>
                  <a:lnTo>
                    <a:pt x="7841" y="5945"/>
                  </a:lnTo>
                  <a:close/>
                  <a:moveTo>
                    <a:pt x="0" y="0"/>
                  </a:moveTo>
                  <a:lnTo>
                    <a:pt x="0" y="16612"/>
                  </a:lnTo>
                  <a:lnTo>
                    <a:pt x="18284" y="16612"/>
                  </a:lnTo>
                  <a:lnTo>
                    <a:pt x="18284" y="4550"/>
                  </a:lnTo>
                  <a:lnTo>
                    <a:pt x="9082" y="4550"/>
                  </a:lnTo>
                  <a:lnTo>
                    <a:pt x="5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38"/>
          <p:cNvGrpSpPr/>
          <p:nvPr/>
        </p:nvGrpSpPr>
        <p:grpSpPr>
          <a:xfrm>
            <a:off x="7757763" y="1730413"/>
            <a:ext cx="350700" cy="456675"/>
            <a:chOff x="6109550" y="3875850"/>
            <a:chExt cx="350700" cy="456675"/>
          </a:xfrm>
        </p:grpSpPr>
        <p:sp>
          <p:nvSpPr>
            <p:cNvPr id="537" name="Google Shape;537;p38"/>
            <p:cNvSpPr/>
            <p:nvPr/>
          </p:nvSpPr>
          <p:spPr>
            <a:xfrm>
              <a:off x="6120325" y="3875850"/>
              <a:ext cx="329175" cy="371800"/>
            </a:xfrm>
            <a:custGeom>
              <a:avLst/>
              <a:gdLst/>
              <a:ahLst/>
              <a:cxnLst/>
              <a:rect l="l" t="t" r="r" b="b"/>
              <a:pathLst>
                <a:path w="13167" h="14872" extrusionOk="0">
                  <a:moveTo>
                    <a:pt x="6583" y="1068"/>
                  </a:moveTo>
                  <a:cubicBezTo>
                    <a:pt x="7686" y="1068"/>
                    <a:pt x="8600" y="1947"/>
                    <a:pt x="8651" y="3033"/>
                  </a:cubicBezTo>
                  <a:lnTo>
                    <a:pt x="4533" y="3033"/>
                  </a:lnTo>
                  <a:cubicBezTo>
                    <a:pt x="4567" y="1947"/>
                    <a:pt x="5480" y="1068"/>
                    <a:pt x="6583" y="1068"/>
                  </a:cubicBezTo>
                  <a:close/>
                  <a:moveTo>
                    <a:pt x="7118" y="6152"/>
                  </a:moveTo>
                  <a:lnTo>
                    <a:pt x="7118" y="7238"/>
                  </a:lnTo>
                  <a:cubicBezTo>
                    <a:pt x="7273" y="7272"/>
                    <a:pt x="7428" y="7307"/>
                    <a:pt x="7583" y="7358"/>
                  </a:cubicBezTo>
                  <a:cubicBezTo>
                    <a:pt x="7721" y="7410"/>
                    <a:pt x="7876" y="7462"/>
                    <a:pt x="7996" y="7531"/>
                  </a:cubicBezTo>
                  <a:cubicBezTo>
                    <a:pt x="8134" y="7600"/>
                    <a:pt x="8255" y="7651"/>
                    <a:pt x="8358" y="7720"/>
                  </a:cubicBezTo>
                  <a:lnTo>
                    <a:pt x="7859" y="8651"/>
                  </a:lnTo>
                  <a:cubicBezTo>
                    <a:pt x="7859" y="8633"/>
                    <a:pt x="7807" y="8599"/>
                    <a:pt x="7721" y="8547"/>
                  </a:cubicBezTo>
                  <a:cubicBezTo>
                    <a:pt x="7635" y="8496"/>
                    <a:pt x="7531" y="8444"/>
                    <a:pt x="7411" y="8392"/>
                  </a:cubicBezTo>
                  <a:cubicBezTo>
                    <a:pt x="7290" y="8341"/>
                    <a:pt x="7152" y="8289"/>
                    <a:pt x="7014" y="8254"/>
                  </a:cubicBezTo>
                  <a:cubicBezTo>
                    <a:pt x="6859" y="8203"/>
                    <a:pt x="6721" y="8185"/>
                    <a:pt x="6566" y="8185"/>
                  </a:cubicBezTo>
                  <a:cubicBezTo>
                    <a:pt x="6170" y="8185"/>
                    <a:pt x="5963" y="8323"/>
                    <a:pt x="5963" y="8599"/>
                  </a:cubicBezTo>
                  <a:cubicBezTo>
                    <a:pt x="5963" y="8668"/>
                    <a:pt x="5997" y="8737"/>
                    <a:pt x="6032" y="8789"/>
                  </a:cubicBezTo>
                  <a:cubicBezTo>
                    <a:pt x="6084" y="8858"/>
                    <a:pt x="6135" y="8909"/>
                    <a:pt x="6221" y="8944"/>
                  </a:cubicBezTo>
                  <a:cubicBezTo>
                    <a:pt x="6308" y="8995"/>
                    <a:pt x="6411" y="9030"/>
                    <a:pt x="6549" y="9064"/>
                  </a:cubicBezTo>
                  <a:cubicBezTo>
                    <a:pt x="6670" y="9099"/>
                    <a:pt x="6825" y="9133"/>
                    <a:pt x="6997" y="9185"/>
                  </a:cubicBezTo>
                  <a:cubicBezTo>
                    <a:pt x="7221" y="9254"/>
                    <a:pt x="7428" y="9323"/>
                    <a:pt x="7617" y="9392"/>
                  </a:cubicBezTo>
                  <a:cubicBezTo>
                    <a:pt x="7807" y="9478"/>
                    <a:pt x="7962" y="9564"/>
                    <a:pt x="8100" y="9667"/>
                  </a:cubicBezTo>
                  <a:cubicBezTo>
                    <a:pt x="8220" y="9788"/>
                    <a:pt x="8324" y="9926"/>
                    <a:pt x="8393" y="10081"/>
                  </a:cubicBezTo>
                  <a:cubicBezTo>
                    <a:pt x="8462" y="10236"/>
                    <a:pt x="8496" y="10426"/>
                    <a:pt x="8496" y="10650"/>
                  </a:cubicBezTo>
                  <a:cubicBezTo>
                    <a:pt x="8496" y="10925"/>
                    <a:pt x="8444" y="11167"/>
                    <a:pt x="8341" y="11356"/>
                  </a:cubicBezTo>
                  <a:cubicBezTo>
                    <a:pt x="8238" y="11546"/>
                    <a:pt x="8100" y="11701"/>
                    <a:pt x="7945" y="11804"/>
                  </a:cubicBezTo>
                  <a:cubicBezTo>
                    <a:pt x="7772" y="11925"/>
                    <a:pt x="7583" y="12011"/>
                    <a:pt x="7359" y="12063"/>
                  </a:cubicBezTo>
                  <a:cubicBezTo>
                    <a:pt x="7273" y="12080"/>
                    <a:pt x="7204" y="12097"/>
                    <a:pt x="7118" y="12114"/>
                  </a:cubicBezTo>
                  <a:lnTo>
                    <a:pt x="7118" y="13303"/>
                  </a:lnTo>
                  <a:lnTo>
                    <a:pt x="6049" y="13303"/>
                  </a:lnTo>
                  <a:lnTo>
                    <a:pt x="6049" y="12080"/>
                  </a:lnTo>
                  <a:cubicBezTo>
                    <a:pt x="5894" y="12063"/>
                    <a:pt x="5739" y="12028"/>
                    <a:pt x="5584" y="11977"/>
                  </a:cubicBezTo>
                  <a:cubicBezTo>
                    <a:pt x="5412" y="11925"/>
                    <a:pt x="5239" y="11873"/>
                    <a:pt x="5067" y="11787"/>
                  </a:cubicBezTo>
                  <a:cubicBezTo>
                    <a:pt x="4912" y="11718"/>
                    <a:pt x="4757" y="11632"/>
                    <a:pt x="4602" y="11546"/>
                  </a:cubicBezTo>
                  <a:lnTo>
                    <a:pt x="5101" y="10564"/>
                  </a:lnTo>
                  <a:cubicBezTo>
                    <a:pt x="5119" y="10581"/>
                    <a:pt x="5170" y="10632"/>
                    <a:pt x="5274" y="10684"/>
                  </a:cubicBezTo>
                  <a:cubicBezTo>
                    <a:pt x="5377" y="10753"/>
                    <a:pt x="5498" y="10822"/>
                    <a:pt x="5653" y="10891"/>
                  </a:cubicBezTo>
                  <a:cubicBezTo>
                    <a:pt x="5808" y="10943"/>
                    <a:pt x="5963" y="11012"/>
                    <a:pt x="6153" y="11046"/>
                  </a:cubicBezTo>
                  <a:cubicBezTo>
                    <a:pt x="6325" y="11098"/>
                    <a:pt x="6514" y="11132"/>
                    <a:pt x="6704" y="11132"/>
                  </a:cubicBezTo>
                  <a:cubicBezTo>
                    <a:pt x="7100" y="11132"/>
                    <a:pt x="7290" y="11012"/>
                    <a:pt x="7290" y="10770"/>
                  </a:cubicBezTo>
                  <a:cubicBezTo>
                    <a:pt x="7290" y="10684"/>
                    <a:pt x="7273" y="10598"/>
                    <a:pt x="7204" y="10546"/>
                  </a:cubicBezTo>
                  <a:cubicBezTo>
                    <a:pt x="7152" y="10477"/>
                    <a:pt x="7066" y="10426"/>
                    <a:pt x="6962" y="10374"/>
                  </a:cubicBezTo>
                  <a:cubicBezTo>
                    <a:pt x="6859" y="10340"/>
                    <a:pt x="6738" y="10288"/>
                    <a:pt x="6583" y="10253"/>
                  </a:cubicBezTo>
                  <a:cubicBezTo>
                    <a:pt x="6445" y="10202"/>
                    <a:pt x="6290" y="10167"/>
                    <a:pt x="6118" y="10115"/>
                  </a:cubicBezTo>
                  <a:cubicBezTo>
                    <a:pt x="5894" y="10047"/>
                    <a:pt x="5704" y="9960"/>
                    <a:pt x="5532" y="9891"/>
                  </a:cubicBezTo>
                  <a:cubicBezTo>
                    <a:pt x="5377" y="9805"/>
                    <a:pt x="5239" y="9719"/>
                    <a:pt x="5136" y="9616"/>
                  </a:cubicBezTo>
                  <a:cubicBezTo>
                    <a:pt x="5032" y="9512"/>
                    <a:pt x="4946" y="9392"/>
                    <a:pt x="4895" y="9254"/>
                  </a:cubicBezTo>
                  <a:cubicBezTo>
                    <a:pt x="4843" y="9116"/>
                    <a:pt x="4808" y="8944"/>
                    <a:pt x="4808" y="8771"/>
                  </a:cubicBezTo>
                  <a:cubicBezTo>
                    <a:pt x="4808" y="8513"/>
                    <a:pt x="4860" y="8289"/>
                    <a:pt x="4964" y="8099"/>
                  </a:cubicBezTo>
                  <a:cubicBezTo>
                    <a:pt x="5050" y="7892"/>
                    <a:pt x="5188" y="7737"/>
                    <a:pt x="5343" y="7600"/>
                  </a:cubicBezTo>
                  <a:cubicBezTo>
                    <a:pt x="5515" y="7462"/>
                    <a:pt x="5704" y="7358"/>
                    <a:pt x="5911" y="7289"/>
                  </a:cubicBezTo>
                  <a:cubicBezTo>
                    <a:pt x="5963" y="7272"/>
                    <a:pt x="5997" y="7272"/>
                    <a:pt x="6049" y="7255"/>
                  </a:cubicBezTo>
                  <a:lnTo>
                    <a:pt x="6049" y="6152"/>
                  </a:lnTo>
                  <a:close/>
                  <a:moveTo>
                    <a:pt x="6583" y="0"/>
                  </a:moveTo>
                  <a:cubicBezTo>
                    <a:pt x="4895" y="0"/>
                    <a:pt x="3499" y="1344"/>
                    <a:pt x="3447" y="3033"/>
                  </a:cubicBezTo>
                  <a:lnTo>
                    <a:pt x="1465" y="3033"/>
                  </a:lnTo>
                  <a:lnTo>
                    <a:pt x="1" y="14872"/>
                  </a:lnTo>
                  <a:lnTo>
                    <a:pt x="13166" y="14872"/>
                  </a:lnTo>
                  <a:lnTo>
                    <a:pt x="11701" y="3033"/>
                  </a:lnTo>
                  <a:lnTo>
                    <a:pt x="9720" y="3033"/>
                  </a:lnTo>
                  <a:cubicBezTo>
                    <a:pt x="9668" y="1344"/>
                    <a:pt x="8289" y="0"/>
                    <a:pt x="6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6109550" y="4274350"/>
              <a:ext cx="350700" cy="58175"/>
            </a:xfrm>
            <a:custGeom>
              <a:avLst/>
              <a:gdLst/>
              <a:ahLst/>
              <a:cxnLst/>
              <a:rect l="l" t="t" r="r" b="b"/>
              <a:pathLst>
                <a:path w="14028" h="2327" extrusionOk="0">
                  <a:moveTo>
                    <a:pt x="294" y="0"/>
                  </a:moveTo>
                  <a:lnTo>
                    <a:pt x="1" y="2326"/>
                  </a:lnTo>
                  <a:lnTo>
                    <a:pt x="14028" y="2326"/>
                  </a:lnTo>
                  <a:lnTo>
                    <a:pt x="137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38"/>
          <p:cNvGrpSpPr/>
          <p:nvPr/>
        </p:nvGrpSpPr>
        <p:grpSpPr>
          <a:xfrm>
            <a:off x="7704550" y="3549200"/>
            <a:ext cx="457125" cy="392050"/>
            <a:chOff x="6741550" y="3908150"/>
            <a:chExt cx="457125" cy="392050"/>
          </a:xfrm>
        </p:grpSpPr>
        <p:sp>
          <p:nvSpPr>
            <p:cNvPr id="540" name="Google Shape;540;p38"/>
            <p:cNvSpPr/>
            <p:nvPr/>
          </p:nvSpPr>
          <p:spPr>
            <a:xfrm>
              <a:off x="6741550" y="3908150"/>
              <a:ext cx="457125" cy="228775"/>
            </a:xfrm>
            <a:custGeom>
              <a:avLst/>
              <a:gdLst/>
              <a:ahLst/>
              <a:cxnLst/>
              <a:rect l="l" t="t" r="r" b="b"/>
              <a:pathLst>
                <a:path w="18285" h="9151" extrusionOk="0">
                  <a:moveTo>
                    <a:pt x="6946" y="1586"/>
                  </a:moveTo>
                  <a:lnTo>
                    <a:pt x="7704" y="2344"/>
                  </a:lnTo>
                  <a:lnTo>
                    <a:pt x="5395" y="4653"/>
                  </a:lnTo>
                  <a:lnTo>
                    <a:pt x="7704" y="6980"/>
                  </a:lnTo>
                  <a:lnTo>
                    <a:pt x="6946" y="7721"/>
                  </a:lnTo>
                  <a:lnTo>
                    <a:pt x="3878" y="4636"/>
                  </a:lnTo>
                  <a:lnTo>
                    <a:pt x="6946" y="1586"/>
                  </a:lnTo>
                  <a:close/>
                  <a:moveTo>
                    <a:pt x="11340" y="1586"/>
                  </a:moveTo>
                  <a:lnTo>
                    <a:pt x="14407" y="4636"/>
                  </a:lnTo>
                  <a:lnTo>
                    <a:pt x="11340" y="7721"/>
                  </a:lnTo>
                  <a:lnTo>
                    <a:pt x="10582" y="6980"/>
                  </a:lnTo>
                  <a:lnTo>
                    <a:pt x="12891" y="4653"/>
                  </a:lnTo>
                  <a:lnTo>
                    <a:pt x="10582" y="2344"/>
                  </a:lnTo>
                  <a:lnTo>
                    <a:pt x="11340" y="1586"/>
                  </a:lnTo>
                  <a:close/>
                  <a:moveTo>
                    <a:pt x="1" y="0"/>
                  </a:moveTo>
                  <a:lnTo>
                    <a:pt x="1" y="9151"/>
                  </a:lnTo>
                  <a:lnTo>
                    <a:pt x="18285" y="9151"/>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6741550" y="4163625"/>
              <a:ext cx="457125" cy="136575"/>
            </a:xfrm>
            <a:custGeom>
              <a:avLst/>
              <a:gdLst/>
              <a:ahLst/>
              <a:cxnLst/>
              <a:rect l="l" t="t" r="r" b="b"/>
              <a:pathLst>
                <a:path w="18285" h="5463" extrusionOk="0">
                  <a:moveTo>
                    <a:pt x="1" y="0"/>
                  </a:moveTo>
                  <a:lnTo>
                    <a:pt x="1" y="2775"/>
                  </a:lnTo>
                  <a:lnTo>
                    <a:pt x="7273" y="2775"/>
                  </a:lnTo>
                  <a:lnTo>
                    <a:pt x="7273" y="4377"/>
                  </a:lnTo>
                  <a:lnTo>
                    <a:pt x="6566" y="4377"/>
                  </a:lnTo>
                  <a:lnTo>
                    <a:pt x="6566" y="5463"/>
                  </a:lnTo>
                  <a:lnTo>
                    <a:pt x="11719" y="5463"/>
                  </a:lnTo>
                  <a:lnTo>
                    <a:pt x="11719" y="4377"/>
                  </a:lnTo>
                  <a:lnTo>
                    <a:pt x="11012" y="4377"/>
                  </a:lnTo>
                  <a:lnTo>
                    <a:pt x="11012" y="2775"/>
                  </a:lnTo>
                  <a:lnTo>
                    <a:pt x="18285" y="2775"/>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5"/>
        <p:cNvGrpSpPr/>
        <p:nvPr/>
      </p:nvGrpSpPr>
      <p:grpSpPr>
        <a:xfrm>
          <a:off x="0" y="0"/>
          <a:ext cx="0" cy="0"/>
          <a:chOff x="0" y="0"/>
          <a:chExt cx="0" cy="0"/>
        </a:xfrm>
      </p:grpSpPr>
      <p:sp>
        <p:nvSpPr>
          <p:cNvPr id="546" name="Google Shape;546;p39"/>
          <p:cNvSpPr txBox="1">
            <a:spLocks noGrp="1"/>
          </p:cNvSpPr>
          <p:nvPr>
            <p:ph type="title"/>
          </p:nvPr>
        </p:nvSpPr>
        <p:spPr>
          <a:xfrm>
            <a:off x="714300" y="1353875"/>
            <a:ext cx="3821400" cy="10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
        <p:nvSpPr>
          <p:cNvPr id="547" name="Google Shape;547;p39"/>
          <p:cNvSpPr txBox="1">
            <a:spLocks noGrp="1"/>
          </p:cNvSpPr>
          <p:nvPr>
            <p:ph type="subTitle" idx="1"/>
          </p:nvPr>
        </p:nvSpPr>
        <p:spPr>
          <a:xfrm rot="5400000">
            <a:off x="-480375" y="945800"/>
            <a:ext cx="14964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www.slidesgo.com</a:t>
            </a:r>
            <a:endParaRPr/>
          </a:p>
          <a:p>
            <a:pPr marL="0" lvl="0" indent="0" algn="ctr" rtl="0">
              <a:spcBef>
                <a:spcPts val="0"/>
              </a:spcBef>
              <a:spcAft>
                <a:spcPts val="0"/>
              </a:spcAft>
              <a:buNone/>
            </a:pPr>
            <a:endParaRPr/>
          </a:p>
        </p:txBody>
      </p:sp>
      <p:sp>
        <p:nvSpPr>
          <p:cNvPr id="548" name="Google Shape;548;p39"/>
          <p:cNvSpPr txBox="1">
            <a:spLocks noGrp="1"/>
          </p:cNvSpPr>
          <p:nvPr>
            <p:ph type="subTitle" idx="2"/>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2"/>
        <p:cNvGrpSpPr/>
        <p:nvPr/>
      </p:nvGrpSpPr>
      <p:grpSpPr>
        <a:xfrm>
          <a:off x="0" y="0"/>
          <a:ext cx="0" cy="0"/>
          <a:chOff x="0" y="0"/>
          <a:chExt cx="0" cy="0"/>
        </a:xfrm>
      </p:grpSpPr>
      <p:sp>
        <p:nvSpPr>
          <p:cNvPr id="553" name="Google Shape;553;p4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CORE VALUES</a:t>
            </a:r>
            <a:endParaRPr/>
          </a:p>
        </p:txBody>
      </p:sp>
      <p:sp>
        <p:nvSpPr>
          <p:cNvPr id="554" name="Google Shape;554;p40"/>
          <p:cNvSpPr txBox="1">
            <a:spLocks noGrp="1"/>
          </p:cNvSpPr>
          <p:nvPr>
            <p:ph type="subTitle" idx="1"/>
          </p:nvPr>
        </p:nvSpPr>
        <p:spPr>
          <a:xfrm>
            <a:off x="714302" y="3918351"/>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55" name="Google Shape;555;p40"/>
          <p:cNvSpPr txBox="1">
            <a:spLocks noGrp="1"/>
          </p:cNvSpPr>
          <p:nvPr>
            <p:ph type="title" idx="2"/>
          </p:nvPr>
        </p:nvSpPr>
        <p:spPr>
          <a:xfrm>
            <a:off x="714302" y="3549655"/>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56" name="Google Shape;556;p40"/>
          <p:cNvSpPr txBox="1">
            <a:spLocks noGrp="1"/>
          </p:cNvSpPr>
          <p:nvPr>
            <p:ph type="subTitle" idx="3"/>
          </p:nvPr>
        </p:nvSpPr>
        <p:spPr>
          <a:xfrm>
            <a:off x="3386400" y="3918351"/>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557" name="Google Shape;557;p40"/>
          <p:cNvSpPr txBox="1">
            <a:spLocks noGrp="1"/>
          </p:cNvSpPr>
          <p:nvPr>
            <p:ph type="title" idx="4"/>
          </p:nvPr>
        </p:nvSpPr>
        <p:spPr>
          <a:xfrm>
            <a:off x="3386400" y="3549655"/>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558" name="Google Shape;558;p40"/>
          <p:cNvSpPr txBox="1">
            <a:spLocks noGrp="1"/>
          </p:cNvSpPr>
          <p:nvPr>
            <p:ph type="subTitle" idx="5"/>
          </p:nvPr>
        </p:nvSpPr>
        <p:spPr>
          <a:xfrm>
            <a:off x="6058498" y="3918351"/>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59" name="Google Shape;559;p40"/>
          <p:cNvSpPr txBox="1">
            <a:spLocks noGrp="1"/>
          </p:cNvSpPr>
          <p:nvPr>
            <p:ph type="title" idx="6"/>
          </p:nvPr>
        </p:nvSpPr>
        <p:spPr>
          <a:xfrm>
            <a:off x="6058498" y="3549655"/>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560" name="Google Shape;560;p40"/>
          <p:cNvSpPr txBox="1">
            <a:spLocks noGrp="1"/>
          </p:cNvSpPr>
          <p:nvPr>
            <p:ph type="subTitle" idx="7"/>
          </p:nvPr>
        </p:nvSpPr>
        <p:spPr>
          <a:xfrm>
            <a:off x="714302" y="2124676"/>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61" name="Google Shape;561;p40"/>
          <p:cNvSpPr txBox="1">
            <a:spLocks noGrp="1"/>
          </p:cNvSpPr>
          <p:nvPr>
            <p:ph type="title" idx="8"/>
          </p:nvPr>
        </p:nvSpPr>
        <p:spPr>
          <a:xfrm>
            <a:off x="714302" y="1755980"/>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562" name="Google Shape;562;p40"/>
          <p:cNvSpPr txBox="1">
            <a:spLocks noGrp="1"/>
          </p:cNvSpPr>
          <p:nvPr>
            <p:ph type="subTitle" idx="9"/>
          </p:nvPr>
        </p:nvSpPr>
        <p:spPr>
          <a:xfrm>
            <a:off x="3386400" y="2124676"/>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63" name="Google Shape;563;p40"/>
          <p:cNvSpPr txBox="1">
            <a:spLocks noGrp="1"/>
          </p:cNvSpPr>
          <p:nvPr>
            <p:ph type="title" idx="13"/>
          </p:nvPr>
        </p:nvSpPr>
        <p:spPr>
          <a:xfrm>
            <a:off x="3386400" y="1755980"/>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564" name="Google Shape;564;p40"/>
          <p:cNvSpPr txBox="1">
            <a:spLocks noGrp="1"/>
          </p:cNvSpPr>
          <p:nvPr>
            <p:ph type="subTitle" idx="14"/>
          </p:nvPr>
        </p:nvSpPr>
        <p:spPr>
          <a:xfrm>
            <a:off x="6058498" y="2124676"/>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565" name="Google Shape;565;p40"/>
          <p:cNvSpPr txBox="1">
            <a:spLocks noGrp="1"/>
          </p:cNvSpPr>
          <p:nvPr>
            <p:ph type="title" idx="15"/>
          </p:nvPr>
        </p:nvSpPr>
        <p:spPr>
          <a:xfrm>
            <a:off x="6058498" y="1755980"/>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66" name="Google Shape;566;p40"/>
          <p:cNvSpPr/>
          <p:nvPr/>
        </p:nvSpPr>
        <p:spPr>
          <a:xfrm>
            <a:off x="1626602" y="2949497"/>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4298700" y="2949497"/>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6970798" y="2949497"/>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1626602" y="1162169"/>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4298700" y="1162169"/>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6970798" y="1162169"/>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40"/>
          <p:cNvGrpSpPr/>
          <p:nvPr/>
        </p:nvGrpSpPr>
        <p:grpSpPr>
          <a:xfrm>
            <a:off x="7104147" y="1299723"/>
            <a:ext cx="279903" cy="271492"/>
            <a:chOff x="1938425" y="3875775"/>
            <a:chExt cx="470900" cy="456750"/>
          </a:xfrm>
        </p:grpSpPr>
        <p:sp>
          <p:nvSpPr>
            <p:cNvPr id="573" name="Google Shape;573;p40"/>
            <p:cNvSpPr/>
            <p:nvPr/>
          </p:nvSpPr>
          <p:spPr>
            <a:xfrm>
              <a:off x="1939275" y="3879275"/>
              <a:ext cx="231375" cy="221225"/>
            </a:xfrm>
            <a:custGeom>
              <a:avLst/>
              <a:gdLst/>
              <a:ahLst/>
              <a:cxnLst/>
              <a:rect l="l" t="t" r="r" b="b"/>
              <a:pathLst>
                <a:path w="9255" h="8849" extrusionOk="0">
                  <a:moveTo>
                    <a:pt x="4757" y="1"/>
                  </a:moveTo>
                  <a:cubicBezTo>
                    <a:pt x="4205" y="1"/>
                    <a:pt x="3637" y="104"/>
                    <a:pt x="3103" y="328"/>
                  </a:cubicBezTo>
                  <a:lnTo>
                    <a:pt x="2362" y="621"/>
                  </a:lnTo>
                  <a:lnTo>
                    <a:pt x="5067" y="3344"/>
                  </a:lnTo>
                  <a:lnTo>
                    <a:pt x="4705" y="4361"/>
                  </a:lnTo>
                  <a:lnTo>
                    <a:pt x="3671" y="4723"/>
                  </a:lnTo>
                  <a:lnTo>
                    <a:pt x="966" y="2017"/>
                  </a:lnTo>
                  <a:lnTo>
                    <a:pt x="656" y="2775"/>
                  </a:lnTo>
                  <a:cubicBezTo>
                    <a:pt x="1" y="4412"/>
                    <a:pt x="380" y="6291"/>
                    <a:pt x="1638" y="7549"/>
                  </a:cubicBezTo>
                  <a:cubicBezTo>
                    <a:pt x="2275" y="8186"/>
                    <a:pt x="3068" y="8617"/>
                    <a:pt x="3947" y="8772"/>
                  </a:cubicBezTo>
                  <a:cubicBezTo>
                    <a:pt x="4221" y="8823"/>
                    <a:pt x="4497" y="8848"/>
                    <a:pt x="4773" y="8848"/>
                  </a:cubicBezTo>
                  <a:cubicBezTo>
                    <a:pt x="5242" y="8848"/>
                    <a:pt x="5708" y="8776"/>
                    <a:pt x="6153" y="8634"/>
                  </a:cubicBezTo>
                  <a:lnTo>
                    <a:pt x="6187" y="8669"/>
                  </a:lnTo>
                  <a:lnTo>
                    <a:pt x="8996" y="5843"/>
                  </a:lnTo>
                  <a:lnTo>
                    <a:pt x="8962" y="5808"/>
                  </a:lnTo>
                  <a:cubicBezTo>
                    <a:pt x="9203" y="5102"/>
                    <a:pt x="9255" y="4361"/>
                    <a:pt x="9117" y="3620"/>
                  </a:cubicBezTo>
                  <a:cubicBezTo>
                    <a:pt x="8944" y="2741"/>
                    <a:pt x="8531" y="1931"/>
                    <a:pt x="7893" y="1293"/>
                  </a:cubicBezTo>
                  <a:cubicBezTo>
                    <a:pt x="7049" y="449"/>
                    <a:pt x="5911"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2182250" y="4113650"/>
              <a:ext cx="218875" cy="218875"/>
            </a:xfrm>
            <a:custGeom>
              <a:avLst/>
              <a:gdLst/>
              <a:ahLst/>
              <a:cxnLst/>
              <a:rect l="l" t="t" r="r" b="b"/>
              <a:pathLst>
                <a:path w="8755" h="8755" extrusionOk="0">
                  <a:moveTo>
                    <a:pt x="2810" y="0"/>
                  </a:moveTo>
                  <a:lnTo>
                    <a:pt x="1" y="2826"/>
                  </a:lnTo>
                  <a:lnTo>
                    <a:pt x="5343" y="8169"/>
                  </a:lnTo>
                  <a:cubicBezTo>
                    <a:pt x="5722" y="8548"/>
                    <a:pt x="6222" y="8754"/>
                    <a:pt x="6756" y="8754"/>
                  </a:cubicBezTo>
                  <a:cubicBezTo>
                    <a:pt x="7290" y="8754"/>
                    <a:pt x="7790" y="8548"/>
                    <a:pt x="8169" y="8169"/>
                  </a:cubicBezTo>
                  <a:cubicBezTo>
                    <a:pt x="8548" y="7789"/>
                    <a:pt x="8755" y="7290"/>
                    <a:pt x="8755" y="6755"/>
                  </a:cubicBezTo>
                  <a:cubicBezTo>
                    <a:pt x="8755" y="6239"/>
                    <a:pt x="8548" y="5739"/>
                    <a:pt x="8169" y="5360"/>
                  </a:cubicBez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1938425" y="3875775"/>
              <a:ext cx="470900" cy="456750"/>
            </a:xfrm>
            <a:custGeom>
              <a:avLst/>
              <a:gdLst/>
              <a:ahLst/>
              <a:cxnLst/>
              <a:rect l="l" t="t" r="r" b="b"/>
              <a:pathLst>
                <a:path w="18836" h="18270" extrusionOk="0">
                  <a:moveTo>
                    <a:pt x="14767" y="1"/>
                  </a:moveTo>
                  <a:cubicBezTo>
                    <a:pt x="14640" y="1"/>
                    <a:pt x="14514" y="7"/>
                    <a:pt x="14389" y="20"/>
                  </a:cubicBezTo>
                  <a:cubicBezTo>
                    <a:pt x="14303" y="20"/>
                    <a:pt x="14200" y="37"/>
                    <a:pt x="14114" y="55"/>
                  </a:cubicBezTo>
                  <a:cubicBezTo>
                    <a:pt x="13528" y="141"/>
                    <a:pt x="12976" y="382"/>
                    <a:pt x="12494" y="727"/>
                  </a:cubicBezTo>
                  <a:cubicBezTo>
                    <a:pt x="12339" y="847"/>
                    <a:pt x="12201" y="968"/>
                    <a:pt x="12063" y="1106"/>
                  </a:cubicBezTo>
                  <a:cubicBezTo>
                    <a:pt x="10926" y="2243"/>
                    <a:pt x="10650" y="3915"/>
                    <a:pt x="11253" y="5293"/>
                  </a:cubicBezTo>
                  <a:lnTo>
                    <a:pt x="5584" y="10963"/>
                  </a:lnTo>
                  <a:cubicBezTo>
                    <a:pt x="5566" y="10963"/>
                    <a:pt x="5136" y="10808"/>
                    <a:pt x="5084" y="10791"/>
                  </a:cubicBezTo>
                  <a:cubicBezTo>
                    <a:pt x="4894" y="10739"/>
                    <a:pt x="4705" y="10704"/>
                    <a:pt x="4515" y="10687"/>
                  </a:cubicBezTo>
                  <a:cubicBezTo>
                    <a:pt x="4366" y="10667"/>
                    <a:pt x="4213" y="10657"/>
                    <a:pt x="4060" y="10657"/>
                  </a:cubicBezTo>
                  <a:cubicBezTo>
                    <a:pt x="3823" y="10657"/>
                    <a:pt x="3583" y="10680"/>
                    <a:pt x="3343" y="10722"/>
                  </a:cubicBezTo>
                  <a:cubicBezTo>
                    <a:pt x="2620" y="10877"/>
                    <a:pt x="1930" y="11239"/>
                    <a:pt x="1396" y="11773"/>
                  </a:cubicBezTo>
                  <a:cubicBezTo>
                    <a:pt x="293" y="12876"/>
                    <a:pt x="0" y="14513"/>
                    <a:pt x="569" y="15891"/>
                  </a:cubicBezTo>
                  <a:lnTo>
                    <a:pt x="2895" y="13565"/>
                  </a:lnTo>
                  <a:lnTo>
                    <a:pt x="4463" y="14134"/>
                  </a:lnTo>
                  <a:lnTo>
                    <a:pt x="4998" y="15667"/>
                  </a:lnTo>
                  <a:lnTo>
                    <a:pt x="2671" y="17994"/>
                  </a:lnTo>
                  <a:cubicBezTo>
                    <a:pt x="2757" y="18028"/>
                    <a:pt x="2844" y="18063"/>
                    <a:pt x="2947" y="18097"/>
                  </a:cubicBezTo>
                  <a:cubicBezTo>
                    <a:pt x="3309" y="18218"/>
                    <a:pt x="3705" y="18269"/>
                    <a:pt x="4084" y="18269"/>
                  </a:cubicBezTo>
                  <a:cubicBezTo>
                    <a:pt x="4894" y="18269"/>
                    <a:pt x="5704" y="18011"/>
                    <a:pt x="6342" y="17528"/>
                  </a:cubicBezTo>
                  <a:cubicBezTo>
                    <a:pt x="6497" y="17425"/>
                    <a:pt x="6652" y="17287"/>
                    <a:pt x="6790" y="17149"/>
                  </a:cubicBezTo>
                  <a:cubicBezTo>
                    <a:pt x="7910" y="16029"/>
                    <a:pt x="8186" y="14358"/>
                    <a:pt x="7600" y="12979"/>
                  </a:cubicBezTo>
                  <a:lnTo>
                    <a:pt x="13269" y="7310"/>
                  </a:lnTo>
                  <a:cubicBezTo>
                    <a:pt x="13735" y="7516"/>
                    <a:pt x="14252" y="7620"/>
                    <a:pt x="14751" y="7620"/>
                  </a:cubicBezTo>
                  <a:cubicBezTo>
                    <a:pt x="15561" y="7620"/>
                    <a:pt x="16354" y="7361"/>
                    <a:pt x="17009" y="6879"/>
                  </a:cubicBezTo>
                  <a:cubicBezTo>
                    <a:pt x="17164" y="6758"/>
                    <a:pt x="17302" y="6638"/>
                    <a:pt x="17440" y="6500"/>
                  </a:cubicBezTo>
                  <a:cubicBezTo>
                    <a:pt x="18560" y="5380"/>
                    <a:pt x="18835" y="3760"/>
                    <a:pt x="18284" y="2381"/>
                  </a:cubicBezTo>
                  <a:lnTo>
                    <a:pt x="18284" y="2381"/>
                  </a:lnTo>
                  <a:lnTo>
                    <a:pt x="15958" y="4707"/>
                  </a:lnTo>
                  <a:lnTo>
                    <a:pt x="14407" y="4173"/>
                  </a:lnTo>
                  <a:lnTo>
                    <a:pt x="13855" y="2605"/>
                  </a:lnTo>
                  <a:lnTo>
                    <a:pt x="16182" y="279"/>
                  </a:lnTo>
                  <a:cubicBezTo>
                    <a:pt x="16078" y="244"/>
                    <a:pt x="15992" y="210"/>
                    <a:pt x="15906" y="175"/>
                  </a:cubicBezTo>
                  <a:cubicBezTo>
                    <a:pt x="15531" y="59"/>
                    <a:pt x="15147" y="1"/>
                    <a:pt x="14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0"/>
          <p:cNvGrpSpPr/>
          <p:nvPr/>
        </p:nvGrpSpPr>
        <p:grpSpPr>
          <a:xfrm>
            <a:off x="1772618" y="1299612"/>
            <a:ext cx="254567" cy="271715"/>
            <a:chOff x="1959950" y="3246425"/>
            <a:chExt cx="428275" cy="457125"/>
          </a:xfrm>
        </p:grpSpPr>
        <p:sp>
          <p:nvSpPr>
            <p:cNvPr id="577" name="Google Shape;577;p40"/>
            <p:cNvSpPr/>
            <p:nvPr/>
          </p:nvSpPr>
          <p:spPr>
            <a:xfrm>
              <a:off x="1959950" y="3246425"/>
              <a:ext cx="401975" cy="402400"/>
            </a:xfrm>
            <a:custGeom>
              <a:avLst/>
              <a:gdLst/>
              <a:ahLst/>
              <a:cxnLst/>
              <a:rect l="l" t="t" r="r" b="b"/>
              <a:pathLst>
                <a:path w="16079" h="16096" extrusionOk="0">
                  <a:moveTo>
                    <a:pt x="8031" y="0"/>
                  </a:moveTo>
                  <a:cubicBezTo>
                    <a:pt x="5894" y="0"/>
                    <a:pt x="3861" y="845"/>
                    <a:pt x="2344" y="2361"/>
                  </a:cubicBezTo>
                  <a:cubicBezTo>
                    <a:pt x="828" y="3878"/>
                    <a:pt x="1" y="5911"/>
                    <a:pt x="1" y="8048"/>
                  </a:cubicBezTo>
                  <a:cubicBezTo>
                    <a:pt x="1" y="10202"/>
                    <a:pt x="828" y="12218"/>
                    <a:pt x="2344" y="13735"/>
                  </a:cubicBezTo>
                  <a:cubicBezTo>
                    <a:pt x="3861" y="15251"/>
                    <a:pt x="5894" y="16096"/>
                    <a:pt x="8031" y="16096"/>
                  </a:cubicBezTo>
                  <a:cubicBezTo>
                    <a:pt x="9100" y="16096"/>
                    <a:pt x="10116" y="15889"/>
                    <a:pt x="11081" y="15510"/>
                  </a:cubicBezTo>
                  <a:lnTo>
                    <a:pt x="10582" y="13666"/>
                  </a:lnTo>
                  <a:cubicBezTo>
                    <a:pt x="9806" y="14010"/>
                    <a:pt x="8945" y="14217"/>
                    <a:pt x="8031" y="14217"/>
                  </a:cubicBezTo>
                  <a:cubicBezTo>
                    <a:pt x="4636" y="14217"/>
                    <a:pt x="1879" y="11443"/>
                    <a:pt x="1879" y="8048"/>
                  </a:cubicBezTo>
                  <a:cubicBezTo>
                    <a:pt x="1879" y="4653"/>
                    <a:pt x="4636" y="1896"/>
                    <a:pt x="8031" y="1896"/>
                  </a:cubicBezTo>
                  <a:cubicBezTo>
                    <a:pt x="11426" y="1896"/>
                    <a:pt x="14200" y="4653"/>
                    <a:pt x="14200" y="8048"/>
                  </a:cubicBezTo>
                  <a:cubicBezTo>
                    <a:pt x="14200" y="9478"/>
                    <a:pt x="13701" y="10788"/>
                    <a:pt x="12891" y="11839"/>
                  </a:cubicBezTo>
                  <a:lnTo>
                    <a:pt x="14838" y="12356"/>
                  </a:lnTo>
                  <a:cubicBezTo>
                    <a:pt x="15648" y="11081"/>
                    <a:pt x="16079" y="9599"/>
                    <a:pt x="16079" y="8048"/>
                  </a:cubicBezTo>
                  <a:cubicBezTo>
                    <a:pt x="16079" y="5911"/>
                    <a:pt x="15252" y="3878"/>
                    <a:pt x="13718" y="2361"/>
                  </a:cubicBezTo>
                  <a:cubicBezTo>
                    <a:pt x="12202" y="845"/>
                    <a:pt x="10185" y="0"/>
                    <a:pt x="8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2033625" y="3320525"/>
              <a:ext cx="254650" cy="254200"/>
            </a:xfrm>
            <a:custGeom>
              <a:avLst/>
              <a:gdLst/>
              <a:ahLst/>
              <a:cxnLst/>
              <a:rect l="l" t="t" r="r" b="b"/>
              <a:pathLst>
                <a:path w="10186" h="10168" extrusionOk="0">
                  <a:moveTo>
                    <a:pt x="5567" y="1120"/>
                  </a:moveTo>
                  <a:lnTo>
                    <a:pt x="5567" y="2310"/>
                  </a:lnTo>
                  <a:lnTo>
                    <a:pt x="5601" y="2310"/>
                  </a:lnTo>
                  <a:cubicBezTo>
                    <a:pt x="5791" y="2344"/>
                    <a:pt x="5963" y="2396"/>
                    <a:pt x="6118" y="2447"/>
                  </a:cubicBezTo>
                  <a:cubicBezTo>
                    <a:pt x="6291" y="2499"/>
                    <a:pt x="6446" y="2568"/>
                    <a:pt x="6583" y="2637"/>
                  </a:cubicBezTo>
                  <a:cubicBezTo>
                    <a:pt x="6721" y="2706"/>
                    <a:pt x="6859" y="2775"/>
                    <a:pt x="6980" y="2844"/>
                  </a:cubicBezTo>
                  <a:lnTo>
                    <a:pt x="6446" y="3860"/>
                  </a:lnTo>
                  <a:cubicBezTo>
                    <a:pt x="6428" y="3843"/>
                    <a:pt x="6377" y="3809"/>
                    <a:pt x="6291" y="3757"/>
                  </a:cubicBezTo>
                  <a:cubicBezTo>
                    <a:pt x="6187" y="3705"/>
                    <a:pt x="6084" y="3636"/>
                    <a:pt x="5946" y="3585"/>
                  </a:cubicBezTo>
                  <a:cubicBezTo>
                    <a:pt x="5808" y="3516"/>
                    <a:pt x="5670" y="3464"/>
                    <a:pt x="5498" y="3430"/>
                  </a:cubicBezTo>
                  <a:cubicBezTo>
                    <a:pt x="5343" y="3378"/>
                    <a:pt x="5188" y="3361"/>
                    <a:pt x="5033" y="3361"/>
                  </a:cubicBezTo>
                  <a:cubicBezTo>
                    <a:pt x="4584" y="3361"/>
                    <a:pt x="4360" y="3499"/>
                    <a:pt x="4360" y="3792"/>
                  </a:cubicBezTo>
                  <a:cubicBezTo>
                    <a:pt x="4360" y="3895"/>
                    <a:pt x="4395" y="3964"/>
                    <a:pt x="4429" y="4016"/>
                  </a:cubicBezTo>
                  <a:cubicBezTo>
                    <a:pt x="4481" y="4084"/>
                    <a:pt x="4550" y="4136"/>
                    <a:pt x="4653" y="4188"/>
                  </a:cubicBezTo>
                  <a:cubicBezTo>
                    <a:pt x="4740" y="4240"/>
                    <a:pt x="4860" y="4274"/>
                    <a:pt x="4998" y="4308"/>
                  </a:cubicBezTo>
                  <a:cubicBezTo>
                    <a:pt x="5136" y="4360"/>
                    <a:pt x="5291" y="4395"/>
                    <a:pt x="5481" y="4446"/>
                  </a:cubicBezTo>
                  <a:cubicBezTo>
                    <a:pt x="5739" y="4515"/>
                    <a:pt x="5963" y="4601"/>
                    <a:pt x="6170" y="4670"/>
                  </a:cubicBezTo>
                  <a:cubicBezTo>
                    <a:pt x="6377" y="4757"/>
                    <a:pt x="6549" y="4860"/>
                    <a:pt x="6687" y="4981"/>
                  </a:cubicBezTo>
                  <a:cubicBezTo>
                    <a:pt x="6825" y="5101"/>
                    <a:pt x="6945" y="5256"/>
                    <a:pt x="7014" y="5429"/>
                  </a:cubicBezTo>
                  <a:cubicBezTo>
                    <a:pt x="7100" y="5601"/>
                    <a:pt x="7135" y="5808"/>
                    <a:pt x="7135" y="6066"/>
                  </a:cubicBezTo>
                  <a:cubicBezTo>
                    <a:pt x="7135" y="6359"/>
                    <a:pt x="7083" y="6618"/>
                    <a:pt x="6963" y="6824"/>
                  </a:cubicBezTo>
                  <a:cubicBezTo>
                    <a:pt x="6859" y="7031"/>
                    <a:pt x="6704" y="7186"/>
                    <a:pt x="6515" y="7324"/>
                  </a:cubicBezTo>
                  <a:cubicBezTo>
                    <a:pt x="6342" y="7445"/>
                    <a:pt x="6118" y="7548"/>
                    <a:pt x="5877" y="7600"/>
                  </a:cubicBezTo>
                  <a:cubicBezTo>
                    <a:pt x="5791" y="7617"/>
                    <a:pt x="5687" y="7634"/>
                    <a:pt x="5567" y="7652"/>
                  </a:cubicBezTo>
                  <a:lnTo>
                    <a:pt x="5567" y="8961"/>
                  </a:lnTo>
                  <a:lnTo>
                    <a:pt x="4498" y="8961"/>
                  </a:lnTo>
                  <a:lnTo>
                    <a:pt x="4498" y="7634"/>
                  </a:lnTo>
                  <a:cubicBezTo>
                    <a:pt x="4309" y="7600"/>
                    <a:pt x="4119" y="7565"/>
                    <a:pt x="3947" y="7514"/>
                  </a:cubicBezTo>
                  <a:cubicBezTo>
                    <a:pt x="3757" y="7445"/>
                    <a:pt x="3568" y="7376"/>
                    <a:pt x="3378" y="7307"/>
                  </a:cubicBezTo>
                  <a:cubicBezTo>
                    <a:pt x="3206" y="7221"/>
                    <a:pt x="3034" y="7135"/>
                    <a:pt x="2878" y="7031"/>
                  </a:cubicBezTo>
                  <a:lnTo>
                    <a:pt x="3413" y="5963"/>
                  </a:lnTo>
                  <a:cubicBezTo>
                    <a:pt x="3430" y="5980"/>
                    <a:pt x="3499" y="6032"/>
                    <a:pt x="3602" y="6101"/>
                  </a:cubicBezTo>
                  <a:cubicBezTo>
                    <a:pt x="3723" y="6170"/>
                    <a:pt x="3861" y="6239"/>
                    <a:pt x="4016" y="6307"/>
                  </a:cubicBezTo>
                  <a:cubicBezTo>
                    <a:pt x="4171" y="6376"/>
                    <a:pt x="4360" y="6445"/>
                    <a:pt x="4567" y="6497"/>
                  </a:cubicBezTo>
                  <a:cubicBezTo>
                    <a:pt x="4757" y="6549"/>
                    <a:pt x="4964" y="6583"/>
                    <a:pt x="5170" y="6583"/>
                  </a:cubicBezTo>
                  <a:cubicBezTo>
                    <a:pt x="5601" y="6583"/>
                    <a:pt x="5825" y="6445"/>
                    <a:pt x="5825" y="6187"/>
                  </a:cubicBezTo>
                  <a:cubicBezTo>
                    <a:pt x="5825" y="6083"/>
                    <a:pt x="5791" y="5997"/>
                    <a:pt x="5722" y="5928"/>
                  </a:cubicBezTo>
                  <a:cubicBezTo>
                    <a:pt x="5653" y="5859"/>
                    <a:pt x="5567" y="5808"/>
                    <a:pt x="5446" y="5756"/>
                  </a:cubicBezTo>
                  <a:cubicBezTo>
                    <a:pt x="5343" y="5704"/>
                    <a:pt x="5205" y="5653"/>
                    <a:pt x="5050" y="5618"/>
                  </a:cubicBezTo>
                  <a:cubicBezTo>
                    <a:pt x="4877" y="5566"/>
                    <a:pt x="4722" y="5515"/>
                    <a:pt x="4533" y="5463"/>
                  </a:cubicBezTo>
                  <a:cubicBezTo>
                    <a:pt x="4292" y="5394"/>
                    <a:pt x="4068" y="5308"/>
                    <a:pt x="3895" y="5222"/>
                  </a:cubicBezTo>
                  <a:cubicBezTo>
                    <a:pt x="3706" y="5136"/>
                    <a:pt x="3568" y="5032"/>
                    <a:pt x="3447" y="4912"/>
                  </a:cubicBezTo>
                  <a:cubicBezTo>
                    <a:pt x="3327" y="4791"/>
                    <a:pt x="3240" y="4670"/>
                    <a:pt x="3189" y="4515"/>
                  </a:cubicBezTo>
                  <a:cubicBezTo>
                    <a:pt x="3120" y="4360"/>
                    <a:pt x="3102" y="4188"/>
                    <a:pt x="3102" y="3998"/>
                  </a:cubicBezTo>
                  <a:cubicBezTo>
                    <a:pt x="3102" y="3705"/>
                    <a:pt x="3154" y="3464"/>
                    <a:pt x="3258" y="3257"/>
                  </a:cubicBezTo>
                  <a:cubicBezTo>
                    <a:pt x="3361" y="3033"/>
                    <a:pt x="3499" y="2861"/>
                    <a:pt x="3688" y="2706"/>
                  </a:cubicBezTo>
                  <a:cubicBezTo>
                    <a:pt x="3861" y="2568"/>
                    <a:pt x="4068" y="2447"/>
                    <a:pt x="4309" y="2378"/>
                  </a:cubicBezTo>
                  <a:cubicBezTo>
                    <a:pt x="4378" y="2361"/>
                    <a:pt x="4429" y="2344"/>
                    <a:pt x="4498" y="2327"/>
                  </a:cubicBezTo>
                  <a:lnTo>
                    <a:pt x="4498" y="1120"/>
                  </a:lnTo>
                  <a:close/>
                  <a:moveTo>
                    <a:pt x="5084" y="0"/>
                  </a:moveTo>
                  <a:cubicBezTo>
                    <a:pt x="2293" y="0"/>
                    <a:pt x="1" y="2275"/>
                    <a:pt x="1" y="5084"/>
                  </a:cubicBezTo>
                  <a:cubicBezTo>
                    <a:pt x="1" y="7893"/>
                    <a:pt x="2293" y="10168"/>
                    <a:pt x="5084" y="10168"/>
                  </a:cubicBezTo>
                  <a:cubicBezTo>
                    <a:pt x="5894" y="10168"/>
                    <a:pt x="6670" y="9978"/>
                    <a:pt x="7359" y="9651"/>
                  </a:cubicBezTo>
                  <a:lnTo>
                    <a:pt x="6928" y="8065"/>
                  </a:lnTo>
                  <a:lnTo>
                    <a:pt x="8720" y="8548"/>
                  </a:lnTo>
                  <a:lnTo>
                    <a:pt x="8789" y="8565"/>
                  </a:lnTo>
                  <a:cubicBezTo>
                    <a:pt x="9651" y="7669"/>
                    <a:pt x="10185" y="6428"/>
                    <a:pt x="10185" y="5084"/>
                  </a:cubicBezTo>
                  <a:cubicBezTo>
                    <a:pt x="10185" y="2275"/>
                    <a:pt x="7893" y="0"/>
                    <a:pt x="5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a:off x="2244725" y="3560050"/>
              <a:ext cx="143500" cy="143500"/>
            </a:xfrm>
            <a:custGeom>
              <a:avLst/>
              <a:gdLst/>
              <a:ahLst/>
              <a:cxnLst/>
              <a:rect l="l" t="t" r="r" b="b"/>
              <a:pathLst>
                <a:path w="5740" h="5740" extrusionOk="0">
                  <a:moveTo>
                    <a:pt x="1" y="1"/>
                  </a:moveTo>
                  <a:lnTo>
                    <a:pt x="1327" y="4981"/>
                  </a:lnTo>
                  <a:lnTo>
                    <a:pt x="2379" y="3930"/>
                  </a:lnTo>
                  <a:lnTo>
                    <a:pt x="4188" y="5739"/>
                  </a:lnTo>
                  <a:lnTo>
                    <a:pt x="5739" y="4188"/>
                  </a:lnTo>
                  <a:lnTo>
                    <a:pt x="3930" y="2379"/>
                  </a:lnTo>
                  <a:lnTo>
                    <a:pt x="4964" y="134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40"/>
          <p:cNvGrpSpPr/>
          <p:nvPr/>
        </p:nvGrpSpPr>
        <p:grpSpPr>
          <a:xfrm>
            <a:off x="4436150" y="1312035"/>
            <a:ext cx="271700" cy="246869"/>
            <a:chOff x="1260325" y="3267525"/>
            <a:chExt cx="457100" cy="415325"/>
          </a:xfrm>
        </p:grpSpPr>
        <p:sp>
          <p:nvSpPr>
            <p:cNvPr id="581" name="Google Shape;581;p40"/>
            <p:cNvSpPr/>
            <p:nvPr/>
          </p:nvSpPr>
          <p:spPr>
            <a:xfrm>
              <a:off x="1394725" y="3267525"/>
              <a:ext cx="187425" cy="258100"/>
            </a:xfrm>
            <a:custGeom>
              <a:avLst/>
              <a:gdLst/>
              <a:ahLst/>
              <a:cxnLst/>
              <a:rect l="l" t="t" r="r" b="b"/>
              <a:pathLst>
                <a:path w="7497" h="10324" extrusionOk="0">
                  <a:moveTo>
                    <a:pt x="3757" y="1"/>
                  </a:moveTo>
                  <a:cubicBezTo>
                    <a:pt x="2465" y="1"/>
                    <a:pt x="1397" y="1052"/>
                    <a:pt x="1397" y="2344"/>
                  </a:cubicBezTo>
                  <a:cubicBezTo>
                    <a:pt x="1397" y="3068"/>
                    <a:pt x="1724" y="3723"/>
                    <a:pt x="2241" y="4154"/>
                  </a:cubicBezTo>
                  <a:cubicBezTo>
                    <a:pt x="966" y="4395"/>
                    <a:pt x="1" y="5515"/>
                    <a:pt x="1" y="6859"/>
                  </a:cubicBezTo>
                  <a:lnTo>
                    <a:pt x="1" y="10323"/>
                  </a:lnTo>
                  <a:lnTo>
                    <a:pt x="7497" y="10323"/>
                  </a:lnTo>
                  <a:lnTo>
                    <a:pt x="7497" y="6859"/>
                  </a:lnTo>
                  <a:cubicBezTo>
                    <a:pt x="7497" y="5515"/>
                    <a:pt x="6532" y="4395"/>
                    <a:pt x="5257" y="4154"/>
                  </a:cubicBezTo>
                  <a:cubicBezTo>
                    <a:pt x="5774" y="3723"/>
                    <a:pt x="6101" y="3068"/>
                    <a:pt x="6101" y="2344"/>
                  </a:cubicBezTo>
                  <a:cubicBezTo>
                    <a:pt x="6101" y="1052"/>
                    <a:pt x="5050" y="1"/>
                    <a:pt x="3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a:off x="1260325" y="3540225"/>
              <a:ext cx="149950" cy="142625"/>
            </a:xfrm>
            <a:custGeom>
              <a:avLst/>
              <a:gdLst/>
              <a:ahLst/>
              <a:cxnLst/>
              <a:rect l="l" t="t" r="r" b="b"/>
              <a:pathLst>
                <a:path w="5998" h="5705" extrusionOk="0">
                  <a:moveTo>
                    <a:pt x="2999" y="1"/>
                  </a:moveTo>
                  <a:lnTo>
                    <a:pt x="2068" y="1879"/>
                  </a:lnTo>
                  <a:lnTo>
                    <a:pt x="0" y="2172"/>
                  </a:lnTo>
                  <a:lnTo>
                    <a:pt x="1499" y="3637"/>
                  </a:lnTo>
                  <a:lnTo>
                    <a:pt x="1138" y="5705"/>
                  </a:lnTo>
                  <a:lnTo>
                    <a:pt x="2999" y="4723"/>
                  </a:lnTo>
                  <a:lnTo>
                    <a:pt x="4843" y="5705"/>
                  </a:lnTo>
                  <a:lnTo>
                    <a:pt x="4498" y="3637"/>
                  </a:lnTo>
                  <a:lnTo>
                    <a:pt x="5997" y="2172"/>
                  </a:lnTo>
                  <a:lnTo>
                    <a:pt x="3929" y="1879"/>
                  </a:lnTo>
                  <a:lnTo>
                    <a:pt x="29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a:off x="1413700" y="3540225"/>
              <a:ext cx="149925" cy="142625"/>
            </a:xfrm>
            <a:custGeom>
              <a:avLst/>
              <a:gdLst/>
              <a:ahLst/>
              <a:cxnLst/>
              <a:rect l="l" t="t" r="r" b="b"/>
              <a:pathLst>
                <a:path w="5997" h="5705" extrusionOk="0">
                  <a:moveTo>
                    <a:pt x="2998" y="1"/>
                  </a:moveTo>
                  <a:lnTo>
                    <a:pt x="2068" y="1879"/>
                  </a:lnTo>
                  <a:lnTo>
                    <a:pt x="0" y="2172"/>
                  </a:lnTo>
                  <a:lnTo>
                    <a:pt x="1499" y="3637"/>
                  </a:lnTo>
                  <a:lnTo>
                    <a:pt x="1137" y="5705"/>
                  </a:lnTo>
                  <a:lnTo>
                    <a:pt x="2998" y="4723"/>
                  </a:lnTo>
                  <a:lnTo>
                    <a:pt x="4842" y="5705"/>
                  </a:lnTo>
                  <a:lnTo>
                    <a:pt x="4498" y="3637"/>
                  </a:lnTo>
                  <a:lnTo>
                    <a:pt x="5997" y="2172"/>
                  </a:lnTo>
                  <a:lnTo>
                    <a:pt x="3929" y="1879"/>
                  </a:lnTo>
                  <a:lnTo>
                    <a:pt x="29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a:off x="1567500" y="3540225"/>
              <a:ext cx="149925" cy="142625"/>
            </a:xfrm>
            <a:custGeom>
              <a:avLst/>
              <a:gdLst/>
              <a:ahLst/>
              <a:cxnLst/>
              <a:rect l="l" t="t" r="r" b="b"/>
              <a:pathLst>
                <a:path w="5997" h="5705" extrusionOk="0">
                  <a:moveTo>
                    <a:pt x="2998" y="1"/>
                  </a:moveTo>
                  <a:lnTo>
                    <a:pt x="2068" y="1879"/>
                  </a:lnTo>
                  <a:lnTo>
                    <a:pt x="0" y="2172"/>
                  </a:lnTo>
                  <a:lnTo>
                    <a:pt x="1499" y="3637"/>
                  </a:lnTo>
                  <a:lnTo>
                    <a:pt x="1155" y="5705"/>
                  </a:lnTo>
                  <a:lnTo>
                    <a:pt x="2998" y="4723"/>
                  </a:lnTo>
                  <a:lnTo>
                    <a:pt x="4842" y="5705"/>
                  </a:lnTo>
                  <a:lnTo>
                    <a:pt x="4498" y="3637"/>
                  </a:lnTo>
                  <a:lnTo>
                    <a:pt x="5997" y="2172"/>
                  </a:lnTo>
                  <a:lnTo>
                    <a:pt x="3929" y="1879"/>
                  </a:lnTo>
                  <a:lnTo>
                    <a:pt x="29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40"/>
          <p:cNvGrpSpPr/>
          <p:nvPr/>
        </p:nvGrpSpPr>
        <p:grpSpPr>
          <a:xfrm>
            <a:off x="4454071" y="3087074"/>
            <a:ext cx="235858" cy="271448"/>
            <a:chOff x="2660900" y="3875850"/>
            <a:chExt cx="396800" cy="456675"/>
          </a:xfrm>
        </p:grpSpPr>
        <p:sp>
          <p:nvSpPr>
            <p:cNvPr id="586" name="Google Shape;586;p40"/>
            <p:cNvSpPr/>
            <p:nvPr/>
          </p:nvSpPr>
          <p:spPr>
            <a:xfrm>
              <a:off x="2839675" y="4128725"/>
              <a:ext cx="25025" cy="25000"/>
            </a:xfrm>
            <a:custGeom>
              <a:avLst/>
              <a:gdLst/>
              <a:ahLst/>
              <a:cxnLst/>
              <a:rect l="l" t="t" r="r" b="b"/>
              <a:pathLst>
                <a:path w="1001" h="1000" extrusionOk="0">
                  <a:moveTo>
                    <a:pt x="500" y="0"/>
                  </a:moveTo>
                  <a:cubicBezTo>
                    <a:pt x="225" y="0"/>
                    <a:pt x="1" y="225"/>
                    <a:pt x="1" y="500"/>
                  </a:cubicBezTo>
                  <a:cubicBezTo>
                    <a:pt x="1" y="776"/>
                    <a:pt x="225" y="1000"/>
                    <a:pt x="500" y="1000"/>
                  </a:cubicBezTo>
                  <a:cubicBezTo>
                    <a:pt x="776" y="1000"/>
                    <a:pt x="1000" y="776"/>
                    <a:pt x="1000" y="500"/>
                  </a:cubicBezTo>
                  <a:cubicBezTo>
                    <a:pt x="1000" y="225"/>
                    <a:pt x="776"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2735425" y="4024475"/>
              <a:ext cx="233525" cy="233525"/>
            </a:xfrm>
            <a:custGeom>
              <a:avLst/>
              <a:gdLst/>
              <a:ahLst/>
              <a:cxnLst/>
              <a:rect l="l" t="t" r="r" b="b"/>
              <a:pathLst>
                <a:path w="9341" h="9341" extrusionOk="0">
                  <a:moveTo>
                    <a:pt x="5205" y="1224"/>
                  </a:moveTo>
                  <a:lnTo>
                    <a:pt x="5205" y="3188"/>
                  </a:lnTo>
                  <a:cubicBezTo>
                    <a:pt x="5808" y="3412"/>
                    <a:pt x="6239" y="3998"/>
                    <a:pt x="6239" y="4670"/>
                  </a:cubicBezTo>
                  <a:cubicBezTo>
                    <a:pt x="6239" y="5532"/>
                    <a:pt x="5532" y="6238"/>
                    <a:pt x="4670" y="6238"/>
                  </a:cubicBezTo>
                  <a:cubicBezTo>
                    <a:pt x="3792" y="6238"/>
                    <a:pt x="3102" y="5532"/>
                    <a:pt x="3102" y="4670"/>
                  </a:cubicBezTo>
                  <a:cubicBezTo>
                    <a:pt x="3102" y="3998"/>
                    <a:pt x="3533" y="3412"/>
                    <a:pt x="4136" y="3188"/>
                  </a:cubicBezTo>
                  <a:lnTo>
                    <a:pt x="4136" y="1224"/>
                  </a:lnTo>
                  <a:close/>
                  <a:moveTo>
                    <a:pt x="4670" y="0"/>
                  </a:moveTo>
                  <a:cubicBezTo>
                    <a:pt x="2086" y="0"/>
                    <a:pt x="0" y="2103"/>
                    <a:pt x="0" y="4670"/>
                  </a:cubicBezTo>
                  <a:cubicBezTo>
                    <a:pt x="0" y="7238"/>
                    <a:pt x="2086" y="9340"/>
                    <a:pt x="4670" y="9340"/>
                  </a:cubicBezTo>
                  <a:cubicBezTo>
                    <a:pt x="7238" y="9340"/>
                    <a:pt x="9340" y="7238"/>
                    <a:pt x="9340" y="4670"/>
                  </a:cubicBezTo>
                  <a:cubicBezTo>
                    <a:pt x="9340" y="2103"/>
                    <a:pt x="7238" y="0"/>
                    <a:pt x="4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2660900" y="3875850"/>
              <a:ext cx="396800" cy="456675"/>
            </a:xfrm>
            <a:custGeom>
              <a:avLst/>
              <a:gdLst/>
              <a:ahLst/>
              <a:cxnLst/>
              <a:rect l="l" t="t" r="r" b="b"/>
              <a:pathLst>
                <a:path w="15872" h="18267" extrusionOk="0">
                  <a:moveTo>
                    <a:pt x="7651" y="4877"/>
                  </a:moveTo>
                  <a:cubicBezTo>
                    <a:pt x="10805" y="4877"/>
                    <a:pt x="13390" y="7444"/>
                    <a:pt x="13390" y="10615"/>
                  </a:cubicBezTo>
                  <a:cubicBezTo>
                    <a:pt x="13390" y="13786"/>
                    <a:pt x="10805" y="16354"/>
                    <a:pt x="7651" y="16354"/>
                  </a:cubicBezTo>
                  <a:cubicBezTo>
                    <a:pt x="4481" y="16354"/>
                    <a:pt x="1913" y="13786"/>
                    <a:pt x="1913" y="10615"/>
                  </a:cubicBezTo>
                  <a:cubicBezTo>
                    <a:pt x="1913" y="7444"/>
                    <a:pt x="4481" y="4877"/>
                    <a:pt x="7651" y="4877"/>
                  </a:cubicBezTo>
                  <a:close/>
                  <a:moveTo>
                    <a:pt x="5652" y="0"/>
                  </a:moveTo>
                  <a:lnTo>
                    <a:pt x="5652" y="3222"/>
                  </a:lnTo>
                  <a:cubicBezTo>
                    <a:pt x="4377" y="3567"/>
                    <a:pt x="3205" y="4239"/>
                    <a:pt x="2240" y="5204"/>
                  </a:cubicBezTo>
                  <a:cubicBezTo>
                    <a:pt x="793" y="6652"/>
                    <a:pt x="0" y="8565"/>
                    <a:pt x="0" y="10615"/>
                  </a:cubicBezTo>
                  <a:cubicBezTo>
                    <a:pt x="0" y="12666"/>
                    <a:pt x="793" y="14579"/>
                    <a:pt x="2240" y="16026"/>
                  </a:cubicBezTo>
                  <a:cubicBezTo>
                    <a:pt x="3688" y="17474"/>
                    <a:pt x="5601" y="18266"/>
                    <a:pt x="7651" y="18266"/>
                  </a:cubicBezTo>
                  <a:cubicBezTo>
                    <a:pt x="9685" y="18266"/>
                    <a:pt x="11615" y="17474"/>
                    <a:pt x="13062" y="16026"/>
                  </a:cubicBezTo>
                  <a:cubicBezTo>
                    <a:pt x="14510" y="14579"/>
                    <a:pt x="15303" y="12666"/>
                    <a:pt x="15303" y="10615"/>
                  </a:cubicBezTo>
                  <a:cubicBezTo>
                    <a:pt x="15303" y="9150"/>
                    <a:pt x="14889" y="7772"/>
                    <a:pt x="14148" y="6566"/>
                  </a:cubicBezTo>
                  <a:lnTo>
                    <a:pt x="15871" y="4842"/>
                  </a:lnTo>
                  <a:lnTo>
                    <a:pt x="13459" y="2430"/>
                  </a:lnTo>
                  <a:lnTo>
                    <a:pt x="11736" y="4153"/>
                  </a:lnTo>
                  <a:cubicBezTo>
                    <a:pt x="11098" y="3722"/>
                    <a:pt x="10374" y="3412"/>
                    <a:pt x="9633" y="3222"/>
                  </a:cubicBezTo>
                  <a:lnTo>
                    <a:pt x="9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0"/>
          <p:cNvGrpSpPr/>
          <p:nvPr/>
        </p:nvGrpSpPr>
        <p:grpSpPr>
          <a:xfrm>
            <a:off x="1764170" y="3104616"/>
            <a:ext cx="271462" cy="236363"/>
            <a:chOff x="2630725" y="3276150"/>
            <a:chExt cx="456700" cy="397650"/>
          </a:xfrm>
        </p:grpSpPr>
        <p:sp>
          <p:nvSpPr>
            <p:cNvPr id="590" name="Google Shape;590;p40"/>
            <p:cNvSpPr/>
            <p:nvPr/>
          </p:nvSpPr>
          <p:spPr>
            <a:xfrm>
              <a:off x="2630725" y="3276150"/>
              <a:ext cx="456700" cy="83175"/>
            </a:xfrm>
            <a:custGeom>
              <a:avLst/>
              <a:gdLst/>
              <a:ahLst/>
              <a:cxnLst/>
              <a:rect l="l" t="t" r="r" b="b"/>
              <a:pathLst>
                <a:path w="18268" h="3327" extrusionOk="0">
                  <a:moveTo>
                    <a:pt x="8600" y="0"/>
                  </a:moveTo>
                  <a:lnTo>
                    <a:pt x="8600" y="1034"/>
                  </a:lnTo>
                  <a:lnTo>
                    <a:pt x="1" y="1034"/>
                  </a:lnTo>
                  <a:lnTo>
                    <a:pt x="1" y="3326"/>
                  </a:lnTo>
                  <a:lnTo>
                    <a:pt x="18267" y="3326"/>
                  </a:lnTo>
                  <a:lnTo>
                    <a:pt x="18267" y="1034"/>
                  </a:lnTo>
                  <a:lnTo>
                    <a:pt x="9668" y="1034"/>
                  </a:lnTo>
                  <a:lnTo>
                    <a:pt x="96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2650125" y="3386000"/>
              <a:ext cx="414475" cy="287800"/>
            </a:xfrm>
            <a:custGeom>
              <a:avLst/>
              <a:gdLst/>
              <a:ahLst/>
              <a:cxnLst/>
              <a:rect l="l" t="t" r="r" b="b"/>
              <a:pathLst>
                <a:path w="16579" h="11512" extrusionOk="0">
                  <a:moveTo>
                    <a:pt x="12752" y="1793"/>
                  </a:moveTo>
                  <a:lnTo>
                    <a:pt x="13459" y="2586"/>
                  </a:lnTo>
                  <a:lnTo>
                    <a:pt x="10374" y="5360"/>
                  </a:lnTo>
                  <a:lnTo>
                    <a:pt x="9099" y="3740"/>
                  </a:lnTo>
                  <a:lnTo>
                    <a:pt x="6618" y="6239"/>
                  </a:lnTo>
                  <a:lnTo>
                    <a:pt x="5170" y="4791"/>
                  </a:lnTo>
                  <a:lnTo>
                    <a:pt x="3929" y="5877"/>
                  </a:lnTo>
                  <a:lnTo>
                    <a:pt x="3223" y="5084"/>
                  </a:lnTo>
                  <a:lnTo>
                    <a:pt x="5205" y="3309"/>
                  </a:lnTo>
                  <a:lnTo>
                    <a:pt x="6618" y="4722"/>
                  </a:lnTo>
                  <a:lnTo>
                    <a:pt x="9185" y="2138"/>
                  </a:lnTo>
                  <a:lnTo>
                    <a:pt x="10512" y="3809"/>
                  </a:lnTo>
                  <a:lnTo>
                    <a:pt x="12752" y="1793"/>
                  </a:lnTo>
                  <a:close/>
                  <a:moveTo>
                    <a:pt x="0" y="1"/>
                  </a:moveTo>
                  <a:lnTo>
                    <a:pt x="0" y="8634"/>
                  </a:lnTo>
                  <a:lnTo>
                    <a:pt x="7031" y="8634"/>
                  </a:lnTo>
                  <a:lnTo>
                    <a:pt x="5963" y="11081"/>
                  </a:lnTo>
                  <a:lnTo>
                    <a:pt x="6945" y="11512"/>
                  </a:lnTo>
                  <a:lnTo>
                    <a:pt x="8203" y="8634"/>
                  </a:lnTo>
                  <a:lnTo>
                    <a:pt x="8513" y="8634"/>
                  </a:lnTo>
                  <a:lnTo>
                    <a:pt x="9771" y="11512"/>
                  </a:lnTo>
                  <a:lnTo>
                    <a:pt x="10754" y="11081"/>
                  </a:lnTo>
                  <a:lnTo>
                    <a:pt x="9685" y="8634"/>
                  </a:lnTo>
                  <a:lnTo>
                    <a:pt x="16578" y="8634"/>
                  </a:lnTo>
                  <a:lnTo>
                    <a:pt x="165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0"/>
          <p:cNvGrpSpPr/>
          <p:nvPr/>
        </p:nvGrpSpPr>
        <p:grpSpPr>
          <a:xfrm>
            <a:off x="7108241" y="3141617"/>
            <a:ext cx="271715" cy="162360"/>
            <a:chOff x="3315725" y="3967600"/>
            <a:chExt cx="457125" cy="273150"/>
          </a:xfrm>
        </p:grpSpPr>
        <p:sp>
          <p:nvSpPr>
            <p:cNvPr id="593" name="Google Shape;593;p40"/>
            <p:cNvSpPr/>
            <p:nvPr/>
          </p:nvSpPr>
          <p:spPr>
            <a:xfrm>
              <a:off x="3525100" y="4084775"/>
              <a:ext cx="38375" cy="38375"/>
            </a:xfrm>
            <a:custGeom>
              <a:avLst/>
              <a:gdLst/>
              <a:ahLst/>
              <a:cxnLst/>
              <a:rect l="l" t="t" r="r" b="b"/>
              <a:pathLst>
                <a:path w="1535" h="1535" extrusionOk="0">
                  <a:moveTo>
                    <a:pt x="776" y="1"/>
                  </a:moveTo>
                  <a:cubicBezTo>
                    <a:pt x="345" y="1"/>
                    <a:pt x="1" y="345"/>
                    <a:pt x="1" y="776"/>
                  </a:cubicBezTo>
                  <a:cubicBezTo>
                    <a:pt x="1" y="1190"/>
                    <a:pt x="345" y="1534"/>
                    <a:pt x="776" y="1534"/>
                  </a:cubicBezTo>
                  <a:cubicBezTo>
                    <a:pt x="1190" y="1534"/>
                    <a:pt x="1534" y="1190"/>
                    <a:pt x="1534" y="776"/>
                  </a:cubicBezTo>
                  <a:cubicBezTo>
                    <a:pt x="1534" y="345"/>
                    <a:pt x="1190"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3468675" y="4028775"/>
              <a:ext cx="151225" cy="150800"/>
            </a:xfrm>
            <a:custGeom>
              <a:avLst/>
              <a:gdLst/>
              <a:ahLst/>
              <a:cxnLst/>
              <a:rect l="l" t="t" r="r" b="b"/>
              <a:pathLst>
                <a:path w="6049" h="6032" extrusionOk="0">
                  <a:moveTo>
                    <a:pt x="3033" y="1172"/>
                  </a:moveTo>
                  <a:cubicBezTo>
                    <a:pt x="4033" y="1172"/>
                    <a:pt x="4860" y="2000"/>
                    <a:pt x="4860" y="3016"/>
                  </a:cubicBezTo>
                  <a:cubicBezTo>
                    <a:pt x="4860" y="4033"/>
                    <a:pt x="4033" y="4860"/>
                    <a:pt x="3033" y="4860"/>
                  </a:cubicBezTo>
                  <a:cubicBezTo>
                    <a:pt x="2016" y="4860"/>
                    <a:pt x="1189" y="4033"/>
                    <a:pt x="1189" y="3016"/>
                  </a:cubicBezTo>
                  <a:cubicBezTo>
                    <a:pt x="1189" y="2000"/>
                    <a:pt x="2016" y="1172"/>
                    <a:pt x="3033" y="1172"/>
                  </a:cubicBezTo>
                  <a:close/>
                  <a:moveTo>
                    <a:pt x="3033" y="1"/>
                  </a:moveTo>
                  <a:cubicBezTo>
                    <a:pt x="1362" y="1"/>
                    <a:pt x="0" y="1345"/>
                    <a:pt x="0" y="3016"/>
                  </a:cubicBezTo>
                  <a:cubicBezTo>
                    <a:pt x="0" y="4671"/>
                    <a:pt x="1362" y="6032"/>
                    <a:pt x="3033" y="6032"/>
                  </a:cubicBezTo>
                  <a:cubicBezTo>
                    <a:pt x="4687" y="6032"/>
                    <a:pt x="6049" y="4671"/>
                    <a:pt x="6049" y="3016"/>
                  </a:cubicBezTo>
                  <a:cubicBezTo>
                    <a:pt x="6049" y="1345"/>
                    <a:pt x="4687" y="1"/>
                    <a:pt x="30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3315725" y="3967600"/>
              <a:ext cx="457125" cy="273150"/>
            </a:xfrm>
            <a:custGeom>
              <a:avLst/>
              <a:gdLst/>
              <a:ahLst/>
              <a:cxnLst/>
              <a:rect l="l" t="t" r="r" b="b"/>
              <a:pathLst>
                <a:path w="18285" h="10926" extrusionOk="0">
                  <a:moveTo>
                    <a:pt x="9151" y="1379"/>
                  </a:moveTo>
                  <a:cubicBezTo>
                    <a:pt x="11391" y="1379"/>
                    <a:pt x="13235" y="3206"/>
                    <a:pt x="13235" y="5463"/>
                  </a:cubicBezTo>
                  <a:cubicBezTo>
                    <a:pt x="13235" y="7721"/>
                    <a:pt x="11391" y="9547"/>
                    <a:pt x="9151" y="9547"/>
                  </a:cubicBezTo>
                  <a:cubicBezTo>
                    <a:pt x="6894" y="9547"/>
                    <a:pt x="5050" y="7721"/>
                    <a:pt x="5050" y="5463"/>
                  </a:cubicBezTo>
                  <a:cubicBezTo>
                    <a:pt x="5050" y="3206"/>
                    <a:pt x="6894" y="1379"/>
                    <a:pt x="9151" y="1379"/>
                  </a:cubicBezTo>
                  <a:close/>
                  <a:moveTo>
                    <a:pt x="9151" y="1"/>
                  </a:moveTo>
                  <a:cubicBezTo>
                    <a:pt x="7997" y="1"/>
                    <a:pt x="6825" y="276"/>
                    <a:pt x="5618" y="810"/>
                  </a:cubicBezTo>
                  <a:cubicBezTo>
                    <a:pt x="4688" y="1241"/>
                    <a:pt x="3740" y="1827"/>
                    <a:pt x="2827" y="2585"/>
                  </a:cubicBezTo>
                  <a:cubicBezTo>
                    <a:pt x="1259" y="3843"/>
                    <a:pt x="294" y="5084"/>
                    <a:pt x="259" y="5136"/>
                  </a:cubicBezTo>
                  <a:lnTo>
                    <a:pt x="1" y="5463"/>
                  </a:lnTo>
                  <a:lnTo>
                    <a:pt x="259" y="5791"/>
                  </a:lnTo>
                  <a:cubicBezTo>
                    <a:pt x="294" y="5842"/>
                    <a:pt x="1259" y="7083"/>
                    <a:pt x="2827" y="8341"/>
                  </a:cubicBezTo>
                  <a:cubicBezTo>
                    <a:pt x="3740" y="9082"/>
                    <a:pt x="4688" y="9685"/>
                    <a:pt x="5618" y="10116"/>
                  </a:cubicBezTo>
                  <a:cubicBezTo>
                    <a:pt x="6825" y="10650"/>
                    <a:pt x="7997" y="10926"/>
                    <a:pt x="9151" y="10926"/>
                  </a:cubicBezTo>
                  <a:cubicBezTo>
                    <a:pt x="10289" y="10926"/>
                    <a:pt x="11478" y="10650"/>
                    <a:pt x="12667" y="10116"/>
                  </a:cubicBezTo>
                  <a:cubicBezTo>
                    <a:pt x="13597" y="9685"/>
                    <a:pt x="14545" y="9082"/>
                    <a:pt x="15458" y="8341"/>
                  </a:cubicBezTo>
                  <a:cubicBezTo>
                    <a:pt x="17026" y="7083"/>
                    <a:pt x="17991" y="5842"/>
                    <a:pt x="18026" y="5791"/>
                  </a:cubicBezTo>
                  <a:lnTo>
                    <a:pt x="18284" y="5463"/>
                  </a:lnTo>
                  <a:lnTo>
                    <a:pt x="18026" y="5136"/>
                  </a:lnTo>
                  <a:cubicBezTo>
                    <a:pt x="17991" y="5084"/>
                    <a:pt x="17026" y="3843"/>
                    <a:pt x="15458" y="2585"/>
                  </a:cubicBezTo>
                  <a:cubicBezTo>
                    <a:pt x="14545" y="1827"/>
                    <a:pt x="13597" y="1241"/>
                    <a:pt x="12667" y="810"/>
                  </a:cubicBezTo>
                  <a:cubicBezTo>
                    <a:pt x="11478" y="276"/>
                    <a:pt x="10289" y="1"/>
                    <a:pt x="9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Visit Hawaii MK Campaign by Slidesgo">
  <a:themeElements>
    <a:clrScheme name="Simple Light">
      <a:dk1>
        <a:srgbClr val="014355"/>
      </a:dk1>
      <a:lt1>
        <a:srgbClr val="FFFFFF"/>
      </a:lt1>
      <a:dk2>
        <a:srgbClr val="005B73"/>
      </a:dk2>
      <a:lt2>
        <a:srgbClr val="20A7A7"/>
      </a:lt2>
      <a:accent1>
        <a:srgbClr val="5DCECE"/>
      </a:accent1>
      <a:accent2>
        <a:srgbClr val="98E0E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857</TotalTime>
  <Words>2170</Words>
  <Application>Microsoft Office PowerPoint</Application>
  <PresentationFormat>Экран (16:9)</PresentationFormat>
  <Paragraphs>407</Paragraphs>
  <Slides>51</Slides>
  <Notes>51</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2</vt:i4>
      </vt:variant>
      <vt:variant>
        <vt:lpstr>Заголовки слайдов</vt:lpstr>
      </vt:variant>
      <vt:variant>
        <vt:i4>51</vt:i4>
      </vt:variant>
    </vt:vector>
  </HeadingPairs>
  <TitlesOfParts>
    <vt:vector size="64" baseType="lpstr">
      <vt:lpstr>Roboto Condensed Light</vt:lpstr>
      <vt:lpstr>Anaheim</vt:lpstr>
      <vt:lpstr>Proxima Nova Semibold</vt:lpstr>
      <vt:lpstr>Lexend Deca</vt:lpstr>
      <vt:lpstr>Alata</vt:lpstr>
      <vt:lpstr>Roboto Medium</vt:lpstr>
      <vt:lpstr>Lexend Deca Light</vt:lpstr>
      <vt:lpstr>Proxima Nova</vt:lpstr>
      <vt:lpstr>Calibri</vt:lpstr>
      <vt:lpstr>Arial</vt:lpstr>
      <vt:lpstr>Amatic SC</vt:lpstr>
      <vt:lpstr>Visit Hawaii MK Campaign by Slidesgo</vt:lpstr>
      <vt:lpstr>Slidesgo Final Pages</vt:lpstr>
      <vt:lpstr>Jacques-Yves Cousteau</vt:lpstr>
      <vt:lpstr>Biography</vt:lpstr>
      <vt:lpstr>Презентация PowerPoint</vt:lpstr>
      <vt:lpstr>Expeditions</vt:lpstr>
      <vt:lpstr>$125,000</vt:lpstr>
      <vt:lpstr>ABOUT THE PRODUCT</vt:lpstr>
      <vt:lpstr>WHAT SETS US APART?</vt:lpstr>
      <vt:lpstr>A PICTURE IS WORTH A THOUSAND WORDS</vt:lpstr>
      <vt:lpstr>CORE VALUES</vt:lpstr>
      <vt:lpstr>MARKET SHARE</vt:lpstr>
      <vt:lpstr>CORE CUSTOMER AUDIENCES</vt:lpstr>
      <vt:lpstr>COMPETITOR ANALYSIS</vt:lpstr>
      <vt:lpstr>MARKET SEGMENTATION</vt:lpstr>
      <vt:lpstr>STRATEGY</vt:lpstr>
      <vt:lpstr>AWESOME WORDS</vt:lpstr>
      <vt:lpstr>PRODUCT DESCRIPTION</vt:lpstr>
      <vt:lpstr>PRICING</vt:lpstr>
      <vt:lpstr>DISTRIBUTION CHANNELS</vt:lpstr>
      <vt:lpstr>—SOMEONE FAMOUS</vt:lpstr>
      <vt:lpstr>10%</vt:lpstr>
      <vt:lpstr>ADVERTISING CAMPAIGN 1</vt:lpstr>
      <vt:lpstr>ADVERTISING CAMPAIGN 2</vt:lpstr>
      <vt:lpstr>PR OUTREACH</vt:lpstr>
      <vt:lpstr>BUDGET ALLOCATION</vt:lpstr>
      <vt:lpstr>PREDICTED REACH</vt:lpstr>
      <vt:lpstr>TIMELINE</vt:lpstr>
      <vt:lpstr>MULTIMEDIA</vt:lpstr>
      <vt:lpstr>OUR TEAM</vt:lpstr>
      <vt:lpstr>VISIT OUR WEBSITE!</vt:lpstr>
      <vt:lpstr>THANKS!</vt:lpstr>
      <vt:lpstr>MARKETING &amp; SEO ICON PACK</vt:lpstr>
      <vt:lpstr>ALTERNATIVE RESOURCES</vt:lpstr>
      <vt:lpstr>RESOURCES</vt:lpstr>
      <vt:lpstr>Instructions for use</vt:lpstr>
      <vt:lpstr>Instructions for use (premium users)</vt:lpstr>
      <vt:lpstr>Fonts &amp; colors used</vt:lpstr>
      <vt:lpstr>Storyset</vt:lpstr>
      <vt:lpstr>Use our editable graphic resources...</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Jacques-Yves Cousteau</dc:title>
  <cp:lastModifiedBy>Наташа Махнёва</cp:lastModifiedBy>
  <cp:revision>2</cp:revision>
  <dcterms:modified xsi:type="dcterms:W3CDTF">2023-01-22T00:41:49Z</dcterms:modified>
</cp:coreProperties>
</file>